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9" r:id="rId4"/>
    <p:sldMasterId id="2147483825" r:id="rId5"/>
    <p:sldMasterId id="2147483864" r:id="rId6"/>
    <p:sldMasterId id="2147483936" r:id="rId7"/>
    <p:sldMasterId id="2147483914" r:id="rId8"/>
  </p:sldMasterIdLst>
  <p:notesMasterIdLst>
    <p:notesMasterId r:id="rId17"/>
  </p:notesMasterIdLst>
  <p:handoutMasterIdLst>
    <p:handoutMasterId r:id="rId18"/>
  </p:handoutMasterIdLst>
  <p:sldIdLst>
    <p:sldId id="279" r:id="rId9"/>
    <p:sldId id="280" r:id="rId10"/>
    <p:sldId id="277" r:id="rId11"/>
    <p:sldId id="274" r:id="rId12"/>
    <p:sldId id="275" r:id="rId13"/>
    <p:sldId id="281" r:id="rId14"/>
    <p:sldId id="296" r:id="rId15"/>
    <p:sldId id="278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F9BCB73C-6F55-0E45-A89E-BFD833B6679D}">
          <p14:sldIdLst>
            <p14:sldId id="279"/>
            <p14:sldId id="280"/>
            <p14:sldId id="277"/>
            <p14:sldId id="274"/>
            <p14:sldId id="275"/>
            <p14:sldId id="281"/>
            <p14:sldId id="296"/>
          </p14:sldIdLst>
        </p14:section>
        <p14:section name="Appendix" id="{F9B5A1FD-390E-D04C-85F9-F1CA8C2B2436}">
          <p14:sldIdLst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01">
          <p15:clr>
            <a:srgbClr val="A4A3A4"/>
          </p15:clr>
        </p15:guide>
        <p15:guide id="2" orient="horz" pos="579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pos="2880">
          <p15:clr>
            <a:srgbClr val="A4A3A4"/>
          </p15:clr>
        </p15:guide>
        <p15:guide id="5" pos="2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40"/>
    <a:srgbClr val="1F497D"/>
    <a:srgbClr val="234A1D"/>
    <a:srgbClr val="B2C42A"/>
    <a:srgbClr val="275020"/>
    <a:srgbClr val="9DAD25"/>
    <a:srgbClr val="40528F"/>
    <a:srgbClr val="8F9B49"/>
    <a:srgbClr val="4E67A1"/>
    <a:srgbClr val="A1A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3296810-A885-4BE3-A3E7-6D5BEEA58F3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 snapToObjects="1">
      <p:cViewPr varScale="1">
        <p:scale>
          <a:sx n="66" d="100"/>
          <a:sy n="66" d="100"/>
        </p:scale>
        <p:origin x="0" y="0"/>
      </p:cViewPr>
      <p:guideLst>
        <p:guide orient="horz" pos="101"/>
        <p:guide orient="horz" pos="579"/>
        <p:guide orient="horz" pos="1620"/>
        <p:guide pos="2880"/>
        <p:guide pos="210"/>
      </p:guideLst>
    </p:cSldViewPr>
  </p:slide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microsoft.com/office/2016/11/relationships/changesInfo" Target="changesInfos/changesInfo1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own, Alicia" userId="1d9b21c5-00bc-4351-a50e-7b539357234c" providerId="ADAL" clId="{C4D10882-CBA7-194A-B596-8636F3BFA1B7}"/>
    <pc:docChg chg="undo custSel addSld delSld modSld sldOrd delSection modSection">
      <pc:chgData name="Brown, Alicia" userId="1d9b21c5-00bc-4351-a50e-7b539357234c" providerId="ADAL" clId="{C4D10882-CBA7-194A-B596-8636F3BFA1B7}" dt="2019-03-14T17:27:28.285" v="2040" actId="20577"/>
      <pc:docMkLst>
        <pc:docMk/>
      </pc:docMkLst>
      <pc:sldChg chg="addSp delSp modSp ord modNotesTx">
        <pc:chgData name="Brown, Alicia" userId="1d9b21c5-00bc-4351-a50e-7b539357234c" providerId="ADAL" clId="{C4D10882-CBA7-194A-B596-8636F3BFA1B7}" dt="2019-03-14T17:27:28.285" v="2040" actId="20577"/>
        <pc:sldMkLst>
          <pc:docMk/>
          <pc:sldMk cId="1074147491" sldId="274"/>
        </pc:sldMkLst>
        <pc:spChg chg="add del mod">
          <ac:chgData name="Brown, Alicia" userId="1d9b21c5-00bc-4351-a50e-7b539357234c" providerId="ADAL" clId="{C4D10882-CBA7-194A-B596-8636F3BFA1B7}" dt="2019-02-19T20:54:49.764" v="1244"/>
          <ac:spMkLst>
            <pc:docMk/>
            <pc:sldMk cId="1074147491" sldId="274"/>
            <ac:spMk id="2" creationId="{57453DAF-D8ED-534A-B32E-060D2B1D1B81}"/>
          </ac:spMkLst>
        </pc:spChg>
        <pc:spChg chg="mod">
          <ac:chgData name="Brown, Alicia" userId="1d9b21c5-00bc-4351-a50e-7b539357234c" providerId="ADAL" clId="{C4D10882-CBA7-194A-B596-8636F3BFA1B7}" dt="2019-02-19T20:21:46.331" v="77" actId="20577"/>
          <ac:spMkLst>
            <pc:docMk/>
            <pc:sldMk cId="1074147491" sldId="274"/>
            <ac:spMk id="9" creationId="{7FA49D3F-18CA-2848-B94E-DE25C523AFBB}"/>
          </ac:spMkLst>
        </pc:spChg>
        <pc:spChg chg="mod">
          <ac:chgData name="Brown, Alicia" userId="1d9b21c5-00bc-4351-a50e-7b539357234c" providerId="ADAL" clId="{C4D10882-CBA7-194A-B596-8636F3BFA1B7}" dt="2019-03-14T17:27:28.285" v="2040" actId="20577"/>
          <ac:spMkLst>
            <pc:docMk/>
            <pc:sldMk cId="1074147491" sldId="274"/>
            <ac:spMk id="13" creationId="{CAEC2878-F7D8-604C-874E-652193B9EEFB}"/>
          </ac:spMkLst>
        </pc:spChg>
      </pc:sldChg>
      <pc:sldChg chg="modSp ord modNotesTx">
        <pc:chgData name="Brown, Alicia" userId="1d9b21c5-00bc-4351-a50e-7b539357234c" providerId="ADAL" clId="{C4D10882-CBA7-194A-B596-8636F3BFA1B7}" dt="2019-03-12T16:57:42.346" v="1885"/>
        <pc:sldMkLst>
          <pc:docMk/>
          <pc:sldMk cId="3920983790" sldId="275"/>
        </pc:sldMkLst>
        <pc:spChg chg="mod">
          <ac:chgData name="Brown, Alicia" userId="1d9b21c5-00bc-4351-a50e-7b539357234c" providerId="ADAL" clId="{C4D10882-CBA7-194A-B596-8636F3BFA1B7}" dt="2019-02-19T20:40:17.567" v="366" actId="20577"/>
          <ac:spMkLst>
            <pc:docMk/>
            <pc:sldMk cId="3920983790" sldId="275"/>
            <ac:spMk id="3" creationId="{9D64649E-0F6E-2448-8F9C-CB0E6D44C14E}"/>
          </ac:spMkLst>
        </pc:spChg>
        <pc:spChg chg="mod">
          <ac:chgData name="Brown, Alicia" userId="1d9b21c5-00bc-4351-a50e-7b539357234c" providerId="ADAL" clId="{C4D10882-CBA7-194A-B596-8636F3BFA1B7}" dt="2019-02-19T20:42:50.322" v="624" actId="113"/>
          <ac:spMkLst>
            <pc:docMk/>
            <pc:sldMk cId="3920983790" sldId="275"/>
            <ac:spMk id="4" creationId="{7F4234A1-55AF-D642-9913-C63A966CCDA8}"/>
          </ac:spMkLst>
        </pc:spChg>
      </pc:sldChg>
      <pc:sldChg chg="modSp ord modNotesTx">
        <pc:chgData name="Brown, Alicia" userId="1d9b21c5-00bc-4351-a50e-7b539357234c" providerId="ADAL" clId="{C4D10882-CBA7-194A-B596-8636F3BFA1B7}" dt="2019-03-14T17:26:48.316" v="2023" actId="5793"/>
        <pc:sldMkLst>
          <pc:docMk/>
          <pc:sldMk cId="253367089" sldId="277"/>
        </pc:sldMkLst>
        <pc:spChg chg="mod">
          <ac:chgData name="Brown, Alicia" userId="1d9b21c5-00bc-4351-a50e-7b539357234c" providerId="ADAL" clId="{C4D10882-CBA7-194A-B596-8636F3BFA1B7}" dt="2019-02-19T20:44:44.022" v="649" actId="20577"/>
          <ac:spMkLst>
            <pc:docMk/>
            <pc:sldMk cId="253367089" sldId="277"/>
            <ac:spMk id="5" creationId="{8634F62F-A317-A64F-8AF7-80D943D918D8}"/>
          </ac:spMkLst>
        </pc:spChg>
        <pc:spChg chg="mod">
          <ac:chgData name="Brown, Alicia" userId="1d9b21c5-00bc-4351-a50e-7b539357234c" providerId="ADAL" clId="{C4D10882-CBA7-194A-B596-8636F3BFA1B7}" dt="2019-03-14T17:26:48.316" v="2023" actId="5793"/>
          <ac:spMkLst>
            <pc:docMk/>
            <pc:sldMk cId="253367089" sldId="277"/>
            <ac:spMk id="6" creationId="{73023E7B-D8EC-5845-B017-D0A1DE120912}"/>
          </ac:spMkLst>
        </pc:spChg>
      </pc:sldChg>
      <pc:sldChg chg="modSp">
        <pc:chgData name="Brown, Alicia" userId="1d9b21c5-00bc-4351-a50e-7b539357234c" providerId="ADAL" clId="{C4D10882-CBA7-194A-B596-8636F3BFA1B7}" dt="2019-02-21T17:19:14.172" v="1793" actId="20577"/>
        <pc:sldMkLst>
          <pc:docMk/>
          <pc:sldMk cId="3006572718" sldId="278"/>
        </pc:sldMkLst>
        <pc:spChg chg="mod">
          <ac:chgData name="Brown, Alicia" userId="1d9b21c5-00bc-4351-a50e-7b539357234c" providerId="ADAL" clId="{C4D10882-CBA7-194A-B596-8636F3BFA1B7}" dt="2019-02-21T17:19:14.172" v="1793" actId="20577"/>
          <ac:spMkLst>
            <pc:docMk/>
            <pc:sldMk cId="3006572718" sldId="278"/>
            <ac:spMk id="7" creationId="{C0A363D1-3D34-5E4C-8954-1083A09CFB0C}"/>
          </ac:spMkLst>
        </pc:spChg>
      </pc:sldChg>
      <pc:sldChg chg="addSp delSp modSp modNotesTx">
        <pc:chgData name="Brown, Alicia" userId="1d9b21c5-00bc-4351-a50e-7b539357234c" providerId="ADAL" clId="{C4D10882-CBA7-194A-B596-8636F3BFA1B7}" dt="2019-02-21T17:06:40.220" v="1355" actId="20577"/>
        <pc:sldMkLst>
          <pc:docMk/>
          <pc:sldMk cId="958181104" sldId="279"/>
        </pc:sldMkLst>
        <pc:spChg chg="add del mod">
          <ac:chgData name="Brown, Alicia" userId="1d9b21c5-00bc-4351-a50e-7b539357234c" providerId="ADAL" clId="{C4D10882-CBA7-194A-B596-8636F3BFA1B7}" dt="2019-02-21T17:04:49.451" v="1315"/>
          <ac:spMkLst>
            <pc:docMk/>
            <pc:sldMk cId="958181104" sldId="279"/>
            <ac:spMk id="2" creationId="{491C026E-410C-B844-9BEF-86A7C6C42A09}"/>
          </ac:spMkLst>
        </pc:spChg>
        <pc:spChg chg="mod">
          <ac:chgData name="Brown, Alicia" userId="1d9b21c5-00bc-4351-a50e-7b539357234c" providerId="ADAL" clId="{C4D10882-CBA7-194A-B596-8636F3BFA1B7}" dt="2019-02-21T17:06:40.220" v="1355" actId="20577"/>
          <ac:spMkLst>
            <pc:docMk/>
            <pc:sldMk cId="958181104" sldId="279"/>
            <ac:spMk id="6" creationId="{A329589A-BAC0-5945-AC06-6819E90B48FE}"/>
          </ac:spMkLst>
        </pc:spChg>
      </pc:sldChg>
      <pc:sldChg chg="addSp delSp modSp ord modNotesTx">
        <pc:chgData name="Brown, Alicia" userId="1d9b21c5-00bc-4351-a50e-7b539357234c" providerId="ADAL" clId="{C4D10882-CBA7-194A-B596-8636F3BFA1B7}" dt="2019-03-12T16:56:55.197" v="1883"/>
        <pc:sldMkLst>
          <pc:docMk/>
          <pc:sldMk cId="2577758136" sldId="280"/>
        </pc:sldMkLst>
        <pc:spChg chg="add del mod">
          <ac:chgData name="Brown, Alicia" userId="1d9b21c5-00bc-4351-a50e-7b539357234c" providerId="ADAL" clId="{C4D10882-CBA7-194A-B596-8636F3BFA1B7}" dt="2019-02-21T17:04:18.927" v="1311"/>
          <ac:spMkLst>
            <pc:docMk/>
            <pc:sldMk cId="2577758136" sldId="280"/>
            <ac:spMk id="2" creationId="{FE2C5B0F-57BF-2441-BAAD-094961643690}"/>
          </ac:spMkLst>
        </pc:spChg>
        <pc:spChg chg="add del mod">
          <ac:chgData name="Brown, Alicia" userId="1d9b21c5-00bc-4351-a50e-7b539357234c" providerId="ADAL" clId="{C4D10882-CBA7-194A-B596-8636F3BFA1B7}" dt="2019-02-21T17:04:38.618" v="1313"/>
          <ac:spMkLst>
            <pc:docMk/>
            <pc:sldMk cId="2577758136" sldId="280"/>
            <ac:spMk id="3" creationId="{54B34D36-21A0-304E-AFAC-8CD4AC849A8A}"/>
          </ac:spMkLst>
        </pc:spChg>
        <pc:spChg chg="mod">
          <ac:chgData name="Brown, Alicia" userId="1d9b21c5-00bc-4351-a50e-7b539357234c" providerId="ADAL" clId="{C4D10882-CBA7-194A-B596-8636F3BFA1B7}" dt="2019-02-21T17:07:14.280" v="1403" actId="20577"/>
          <ac:spMkLst>
            <pc:docMk/>
            <pc:sldMk cId="2577758136" sldId="280"/>
            <ac:spMk id="14" creationId="{F3EFA120-E362-EC44-8954-B265A7A3A9A2}"/>
          </ac:spMkLst>
        </pc:spChg>
      </pc:sldChg>
      <pc:sldChg chg="modSp">
        <pc:chgData name="Brown, Alicia" userId="1d9b21c5-00bc-4351-a50e-7b539357234c" providerId="ADAL" clId="{C4D10882-CBA7-194A-B596-8636F3BFA1B7}" dt="2019-03-14T17:22:40.489" v="1940" actId="20577"/>
        <pc:sldMkLst>
          <pc:docMk/>
          <pc:sldMk cId="1221084066" sldId="281"/>
        </pc:sldMkLst>
        <pc:spChg chg="mod">
          <ac:chgData name="Brown, Alicia" userId="1d9b21c5-00bc-4351-a50e-7b539357234c" providerId="ADAL" clId="{C4D10882-CBA7-194A-B596-8636F3BFA1B7}" dt="2019-03-14T17:22:40.489" v="1940" actId="20577"/>
          <ac:spMkLst>
            <pc:docMk/>
            <pc:sldMk cId="1221084066" sldId="281"/>
            <ac:spMk id="5" creationId="{0F338836-D8C2-3D4E-9FAE-D42905D46C61}"/>
          </ac:spMkLst>
        </pc:spChg>
      </pc:sldChg>
      <pc:sldChg chg="modSp add del">
        <pc:chgData name="Brown, Alicia" userId="1d9b21c5-00bc-4351-a50e-7b539357234c" providerId="ADAL" clId="{C4D10882-CBA7-194A-B596-8636F3BFA1B7}" dt="2019-03-14T17:13:15.053" v="1933" actId="2696"/>
        <pc:sldMkLst>
          <pc:docMk/>
          <pc:sldMk cId="2470604076" sldId="298"/>
        </pc:sldMkLst>
        <pc:spChg chg="mod">
          <ac:chgData name="Brown, Alicia" userId="1d9b21c5-00bc-4351-a50e-7b539357234c" providerId="ADAL" clId="{C4D10882-CBA7-194A-B596-8636F3BFA1B7}" dt="2019-03-14T17:10:04.759" v="1916" actId="27636"/>
          <ac:spMkLst>
            <pc:docMk/>
            <pc:sldMk cId="2470604076" sldId="298"/>
            <ac:spMk id="5" creationId="{0F338836-D8C2-3D4E-9FAE-D42905D46C61}"/>
          </ac:spMkLst>
        </pc:spChg>
      </pc:sldChg>
      <pc:sldChg chg="modSp add del">
        <pc:chgData name="Brown, Alicia" userId="1d9b21c5-00bc-4351-a50e-7b539357234c" providerId="ADAL" clId="{C4D10882-CBA7-194A-B596-8636F3BFA1B7}" dt="2019-03-14T17:13:15.070" v="1935" actId="2696"/>
        <pc:sldMkLst>
          <pc:docMk/>
          <pc:sldMk cId="2360389283" sldId="299"/>
        </pc:sldMkLst>
        <pc:spChg chg="mod">
          <ac:chgData name="Brown, Alicia" userId="1d9b21c5-00bc-4351-a50e-7b539357234c" providerId="ADAL" clId="{C4D10882-CBA7-194A-B596-8636F3BFA1B7}" dt="2019-02-19T20:37:20.303" v="226" actId="20577"/>
          <ac:spMkLst>
            <pc:docMk/>
            <pc:sldMk cId="2360389283" sldId="299"/>
            <ac:spMk id="5" creationId="{0F338836-D8C2-3D4E-9FAE-D42905D46C61}"/>
          </ac:spMkLst>
        </pc:spChg>
      </pc:sldChg>
      <pc:sldChg chg="modSp add del">
        <pc:chgData name="Brown, Alicia" userId="1d9b21c5-00bc-4351-a50e-7b539357234c" providerId="ADAL" clId="{C4D10882-CBA7-194A-B596-8636F3BFA1B7}" dt="2019-03-14T17:13:15.063" v="1934" actId="2696"/>
        <pc:sldMkLst>
          <pc:docMk/>
          <pc:sldMk cId="4259074599" sldId="300"/>
        </pc:sldMkLst>
        <pc:spChg chg="mod">
          <ac:chgData name="Brown, Alicia" userId="1d9b21c5-00bc-4351-a50e-7b539357234c" providerId="ADAL" clId="{C4D10882-CBA7-194A-B596-8636F3BFA1B7}" dt="2019-02-19T20:37:58.082" v="241" actId="20577"/>
          <ac:spMkLst>
            <pc:docMk/>
            <pc:sldMk cId="4259074599" sldId="300"/>
            <ac:spMk id="5" creationId="{0F338836-D8C2-3D4E-9FAE-D42905D46C61}"/>
          </ac:spMkLst>
        </pc:spChg>
      </pc:sldChg>
      <pc:sldChg chg="modSp add del">
        <pc:chgData name="Brown, Alicia" userId="1d9b21c5-00bc-4351-a50e-7b539357234c" providerId="ADAL" clId="{C4D10882-CBA7-194A-B596-8636F3BFA1B7}" dt="2019-03-14T17:13:15.098" v="1939" actId="2696"/>
        <pc:sldMkLst>
          <pc:docMk/>
          <pc:sldMk cId="17807890" sldId="301"/>
        </pc:sldMkLst>
        <pc:spChg chg="mod">
          <ac:chgData name="Brown, Alicia" userId="1d9b21c5-00bc-4351-a50e-7b539357234c" providerId="ADAL" clId="{C4D10882-CBA7-194A-B596-8636F3BFA1B7}" dt="2019-02-19T20:38:25.687" v="258" actId="20577"/>
          <ac:spMkLst>
            <pc:docMk/>
            <pc:sldMk cId="17807890" sldId="301"/>
            <ac:spMk id="5" creationId="{0F338836-D8C2-3D4E-9FAE-D42905D46C61}"/>
          </ac:spMkLst>
        </pc:spChg>
      </pc:sldChg>
      <pc:sldChg chg="modSp add del">
        <pc:chgData name="Brown, Alicia" userId="1d9b21c5-00bc-4351-a50e-7b539357234c" providerId="ADAL" clId="{C4D10882-CBA7-194A-B596-8636F3BFA1B7}" dt="2019-03-14T17:13:15.077" v="1936" actId="2696"/>
        <pc:sldMkLst>
          <pc:docMk/>
          <pc:sldMk cId="3892405529" sldId="302"/>
        </pc:sldMkLst>
        <pc:spChg chg="mod">
          <ac:chgData name="Brown, Alicia" userId="1d9b21c5-00bc-4351-a50e-7b539357234c" providerId="ADAL" clId="{C4D10882-CBA7-194A-B596-8636F3BFA1B7}" dt="2019-02-21T17:35:41.125" v="1837" actId="20577"/>
          <ac:spMkLst>
            <pc:docMk/>
            <pc:sldMk cId="3892405529" sldId="302"/>
            <ac:spMk id="5" creationId="{0F338836-D8C2-3D4E-9FAE-D42905D46C61}"/>
          </ac:spMkLst>
        </pc:spChg>
      </pc:sldChg>
      <pc:sldChg chg="modSp add del">
        <pc:chgData name="Brown, Alicia" userId="1d9b21c5-00bc-4351-a50e-7b539357234c" providerId="ADAL" clId="{C4D10882-CBA7-194A-B596-8636F3BFA1B7}" dt="2019-03-14T17:13:15.084" v="1937" actId="2696"/>
        <pc:sldMkLst>
          <pc:docMk/>
          <pc:sldMk cId="90292622" sldId="303"/>
        </pc:sldMkLst>
        <pc:spChg chg="mod">
          <ac:chgData name="Brown, Alicia" userId="1d9b21c5-00bc-4351-a50e-7b539357234c" providerId="ADAL" clId="{C4D10882-CBA7-194A-B596-8636F3BFA1B7}" dt="2019-03-14T17:10:04.802" v="1917" actId="27636"/>
          <ac:spMkLst>
            <pc:docMk/>
            <pc:sldMk cId="90292622" sldId="303"/>
            <ac:spMk id="5" creationId="{0F338836-D8C2-3D4E-9FAE-D42905D46C61}"/>
          </ac:spMkLst>
        </pc:spChg>
      </pc:sldChg>
      <pc:sldChg chg="modSp add del">
        <pc:chgData name="Brown, Alicia" userId="1d9b21c5-00bc-4351-a50e-7b539357234c" providerId="ADAL" clId="{C4D10882-CBA7-194A-B596-8636F3BFA1B7}" dt="2019-03-14T17:13:15.090" v="1938" actId="2696"/>
        <pc:sldMkLst>
          <pc:docMk/>
          <pc:sldMk cId="3643094579" sldId="304"/>
        </pc:sldMkLst>
        <pc:spChg chg="mod">
          <ac:chgData name="Brown, Alicia" userId="1d9b21c5-00bc-4351-a50e-7b539357234c" providerId="ADAL" clId="{C4D10882-CBA7-194A-B596-8636F3BFA1B7}" dt="2019-03-14T17:10:04.842" v="1918" actId="27636"/>
          <ac:spMkLst>
            <pc:docMk/>
            <pc:sldMk cId="3643094579" sldId="304"/>
            <ac:spMk id="5" creationId="{0F338836-D8C2-3D4E-9FAE-D42905D46C61}"/>
          </ac:spMkLst>
        </pc:spChg>
      </pc:sldChg>
    </pc:docChg>
  </pc:docChgLst>
  <pc:docChgLst>
    <pc:chgData name="Brown, Alicia" userId="1d9b21c5-00bc-4351-a50e-7b539357234c" providerId="ADAL" clId="{4B0148E1-8973-1C4E-9423-2DCA74FF2DC7}"/>
    <pc:docChg chg="undo custSel addSld delSld modSld sldOrd delSection modSection">
      <pc:chgData name="Brown, Alicia" userId="1d9b21c5-00bc-4351-a50e-7b539357234c" providerId="ADAL" clId="{4B0148E1-8973-1C4E-9423-2DCA74FF2DC7}" dt="2019-02-19T01:48:07.159" v="4026" actId="20577"/>
      <pc:docMkLst>
        <pc:docMk/>
      </pc:docMkLst>
      <pc:sldChg chg="addSp delSp modSp add ord modNotesTx">
        <pc:chgData name="Brown, Alicia" userId="1d9b21c5-00bc-4351-a50e-7b539357234c" providerId="ADAL" clId="{4B0148E1-8973-1C4E-9423-2DCA74FF2DC7}" dt="2019-02-18T22:42:38.418" v="3858" actId="20577"/>
        <pc:sldMkLst>
          <pc:docMk/>
          <pc:sldMk cId="1074147491" sldId="274"/>
        </pc:sldMkLst>
        <pc:spChg chg="del">
          <ac:chgData name="Brown, Alicia" userId="1d9b21c5-00bc-4351-a50e-7b539357234c" providerId="ADAL" clId="{4B0148E1-8973-1C4E-9423-2DCA74FF2DC7}" dt="2019-02-18T18:38:59.750" v="433"/>
          <ac:spMkLst>
            <pc:docMk/>
            <pc:sldMk cId="1074147491" sldId="274"/>
            <ac:spMk id="2" creationId="{E66EC50E-E613-244A-8BC6-AE4A4A603B86}"/>
          </ac:spMkLst>
        </pc:spChg>
        <pc:spChg chg="del">
          <ac:chgData name="Brown, Alicia" userId="1d9b21c5-00bc-4351-a50e-7b539357234c" providerId="ADAL" clId="{4B0148E1-8973-1C4E-9423-2DCA74FF2DC7}" dt="2019-02-18T18:38:59.750" v="433"/>
          <ac:spMkLst>
            <pc:docMk/>
            <pc:sldMk cId="1074147491" sldId="274"/>
            <ac:spMk id="3" creationId="{136DD0BC-7566-1F4C-9A38-DACB3B75E3A9}"/>
          </ac:spMkLst>
        </pc:spChg>
        <pc:spChg chg="add del mod">
          <ac:chgData name="Brown, Alicia" userId="1d9b21c5-00bc-4351-a50e-7b539357234c" providerId="ADAL" clId="{4B0148E1-8973-1C4E-9423-2DCA74FF2DC7}" dt="2019-02-18T18:39:28.626" v="434"/>
          <ac:spMkLst>
            <pc:docMk/>
            <pc:sldMk cId="1074147491" sldId="274"/>
            <ac:spMk id="4" creationId="{EBBAA5F1-0F68-9747-8741-B7CF68BAA783}"/>
          </ac:spMkLst>
        </pc:spChg>
        <pc:spChg chg="add del mod">
          <ac:chgData name="Brown, Alicia" userId="1d9b21c5-00bc-4351-a50e-7b539357234c" providerId="ADAL" clId="{4B0148E1-8973-1C4E-9423-2DCA74FF2DC7}" dt="2019-02-18T18:39:28.626" v="434"/>
          <ac:spMkLst>
            <pc:docMk/>
            <pc:sldMk cId="1074147491" sldId="274"/>
            <ac:spMk id="5" creationId="{3041DBD8-95AF-EF46-8E9B-86B6B1E82005}"/>
          </ac:spMkLst>
        </pc:spChg>
        <pc:spChg chg="add del mod">
          <ac:chgData name="Brown, Alicia" userId="1d9b21c5-00bc-4351-a50e-7b539357234c" providerId="ADAL" clId="{4B0148E1-8973-1C4E-9423-2DCA74FF2DC7}" dt="2019-02-18T18:39:50.649" v="435"/>
          <ac:spMkLst>
            <pc:docMk/>
            <pc:sldMk cId="1074147491" sldId="274"/>
            <ac:spMk id="6" creationId="{89675D2C-9451-F94A-B7C3-E501385170C6}"/>
          </ac:spMkLst>
        </pc:spChg>
        <pc:spChg chg="add del mod">
          <ac:chgData name="Brown, Alicia" userId="1d9b21c5-00bc-4351-a50e-7b539357234c" providerId="ADAL" clId="{4B0148E1-8973-1C4E-9423-2DCA74FF2DC7}" dt="2019-02-18T18:39:50.649" v="435"/>
          <ac:spMkLst>
            <pc:docMk/>
            <pc:sldMk cId="1074147491" sldId="274"/>
            <ac:spMk id="7" creationId="{9E3A5854-7D17-BE48-A22D-04AB00C16FF9}"/>
          </ac:spMkLst>
        </pc:spChg>
        <pc:spChg chg="add del mod">
          <ac:chgData name="Brown, Alicia" userId="1d9b21c5-00bc-4351-a50e-7b539357234c" providerId="ADAL" clId="{4B0148E1-8973-1C4E-9423-2DCA74FF2DC7}" dt="2019-02-18T18:40:08.828" v="436"/>
          <ac:spMkLst>
            <pc:docMk/>
            <pc:sldMk cId="1074147491" sldId="274"/>
            <ac:spMk id="8" creationId="{FE105477-7D72-A34A-823D-E3A6A1271B10}"/>
          </ac:spMkLst>
        </pc:spChg>
        <pc:spChg chg="add mod">
          <ac:chgData name="Brown, Alicia" userId="1d9b21c5-00bc-4351-a50e-7b539357234c" providerId="ADAL" clId="{4B0148E1-8973-1C4E-9423-2DCA74FF2DC7}" dt="2019-02-18T18:42:50.535" v="516" actId="20577"/>
          <ac:spMkLst>
            <pc:docMk/>
            <pc:sldMk cId="1074147491" sldId="274"/>
            <ac:spMk id="9" creationId="{7FA49D3F-18CA-2848-B94E-DE25C523AFBB}"/>
          </ac:spMkLst>
        </pc:spChg>
        <pc:spChg chg="add del mod">
          <ac:chgData name="Brown, Alicia" userId="1d9b21c5-00bc-4351-a50e-7b539357234c" providerId="ADAL" clId="{4B0148E1-8973-1C4E-9423-2DCA74FF2DC7}" dt="2019-02-18T18:41:32.635" v="461"/>
          <ac:spMkLst>
            <pc:docMk/>
            <pc:sldMk cId="1074147491" sldId="274"/>
            <ac:spMk id="10" creationId="{3EA91F19-66A7-2842-9871-2F788796BF4B}"/>
          </ac:spMkLst>
        </pc:spChg>
        <pc:spChg chg="add del mod">
          <ac:chgData name="Brown, Alicia" userId="1d9b21c5-00bc-4351-a50e-7b539357234c" providerId="ADAL" clId="{4B0148E1-8973-1C4E-9423-2DCA74FF2DC7}" dt="2019-02-18T18:41:32.635" v="461"/>
          <ac:spMkLst>
            <pc:docMk/>
            <pc:sldMk cId="1074147491" sldId="274"/>
            <ac:spMk id="11" creationId="{D0D788C7-BC8B-C24A-9373-15C32E8CAD64}"/>
          </ac:spMkLst>
        </pc:spChg>
        <pc:spChg chg="add del mod">
          <ac:chgData name="Brown, Alicia" userId="1d9b21c5-00bc-4351-a50e-7b539357234c" providerId="ADAL" clId="{4B0148E1-8973-1C4E-9423-2DCA74FF2DC7}" dt="2019-02-18T18:41:42.660" v="462"/>
          <ac:spMkLst>
            <pc:docMk/>
            <pc:sldMk cId="1074147491" sldId="274"/>
            <ac:spMk id="12" creationId="{099D895E-791F-DB43-9A95-257BBCE162D7}"/>
          </ac:spMkLst>
        </pc:spChg>
        <pc:spChg chg="add mod">
          <ac:chgData name="Brown, Alicia" userId="1d9b21c5-00bc-4351-a50e-7b539357234c" providerId="ADAL" clId="{4B0148E1-8973-1C4E-9423-2DCA74FF2DC7}" dt="2019-02-18T21:31:05.118" v="1901" actId="20577"/>
          <ac:spMkLst>
            <pc:docMk/>
            <pc:sldMk cId="1074147491" sldId="274"/>
            <ac:spMk id="13" creationId="{CAEC2878-F7D8-604C-874E-652193B9EEFB}"/>
          </ac:spMkLst>
        </pc:spChg>
      </pc:sldChg>
      <pc:sldChg chg="addSp delSp modSp add modNotesTx">
        <pc:chgData name="Brown, Alicia" userId="1d9b21c5-00bc-4351-a50e-7b539357234c" providerId="ADAL" clId="{4B0148E1-8973-1C4E-9423-2DCA74FF2DC7}" dt="2019-02-18T22:40:06.461" v="3424" actId="20577"/>
        <pc:sldMkLst>
          <pc:docMk/>
          <pc:sldMk cId="3920983790" sldId="275"/>
        </pc:sldMkLst>
        <pc:spChg chg="del">
          <ac:chgData name="Brown, Alicia" userId="1d9b21c5-00bc-4351-a50e-7b539357234c" providerId="ADAL" clId="{4B0148E1-8973-1C4E-9423-2DCA74FF2DC7}" dt="2019-02-18T18:55:55.544" v="788"/>
          <ac:spMkLst>
            <pc:docMk/>
            <pc:sldMk cId="3920983790" sldId="275"/>
            <ac:spMk id="2" creationId="{6BD82F20-C2F0-1C41-AEBD-92571CA3B46A}"/>
          </ac:spMkLst>
        </pc:spChg>
        <pc:spChg chg="add mod">
          <ac:chgData name="Brown, Alicia" userId="1d9b21c5-00bc-4351-a50e-7b539357234c" providerId="ADAL" clId="{4B0148E1-8973-1C4E-9423-2DCA74FF2DC7}" dt="2019-02-18T18:56:02.407" v="801" actId="20577"/>
          <ac:spMkLst>
            <pc:docMk/>
            <pc:sldMk cId="3920983790" sldId="275"/>
            <ac:spMk id="3" creationId="{9D64649E-0F6E-2448-8F9C-CB0E6D44C14E}"/>
          </ac:spMkLst>
        </pc:spChg>
        <pc:spChg chg="add mod">
          <ac:chgData name="Brown, Alicia" userId="1d9b21c5-00bc-4351-a50e-7b539357234c" providerId="ADAL" clId="{4B0148E1-8973-1C4E-9423-2DCA74FF2DC7}" dt="2019-02-18T19:52:21.329" v="1688" actId="113"/>
          <ac:spMkLst>
            <pc:docMk/>
            <pc:sldMk cId="3920983790" sldId="275"/>
            <ac:spMk id="4" creationId="{7F4234A1-55AF-D642-9913-C63A966CCDA8}"/>
          </ac:spMkLst>
        </pc:spChg>
      </pc:sldChg>
      <pc:sldChg chg="addSp delSp modSp add modNotesTx">
        <pc:chgData name="Brown, Alicia" userId="1d9b21c5-00bc-4351-a50e-7b539357234c" providerId="ADAL" clId="{4B0148E1-8973-1C4E-9423-2DCA74FF2DC7}" dt="2019-02-18T22:39:29.960" v="3387" actId="20577"/>
        <pc:sldMkLst>
          <pc:docMk/>
          <pc:sldMk cId="253367089" sldId="277"/>
        </pc:sldMkLst>
        <pc:spChg chg="del">
          <ac:chgData name="Brown, Alicia" userId="1d9b21c5-00bc-4351-a50e-7b539357234c" providerId="ADAL" clId="{4B0148E1-8973-1C4E-9423-2DCA74FF2DC7}" dt="2019-02-18T19:28:15.872" v="1388"/>
          <ac:spMkLst>
            <pc:docMk/>
            <pc:sldMk cId="253367089" sldId="277"/>
            <ac:spMk id="2" creationId="{3C3AB8CB-497F-B544-ADDB-A119C868F1E6}"/>
          </ac:spMkLst>
        </pc:spChg>
        <pc:spChg chg="del">
          <ac:chgData name="Brown, Alicia" userId="1d9b21c5-00bc-4351-a50e-7b539357234c" providerId="ADAL" clId="{4B0148E1-8973-1C4E-9423-2DCA74FF2DC7}" dt="2019-02-18T19:28:15.872" v="1388"/>
          <ac:spMkLst>
            <pc:docMk/>
            <pc:sldMk cId="253367089" sldId="277"/>
            <ac:spMk id="3" creationId="{C76D4373-426E-604A-9E7A-F25096A1D75A}"/>
          </ac:spMkLst>
        </pc:spChg>
        <pc:spChg chg="del">
          <ac:chgData name="Brown, Alicia" userId="1d9b21c5-00bc-4351-a50e-7b539357234c" providerId="ADAL" clId="{4B0148E1-8973-1C4E-9423-2DCA74FF2DC7}" dt="2019-02-18T19:28:15.872" v="1388"/>
          <ac:spMkLst>
            <pc:docMk/>
            <pc:sldMk cId="253367089" sldId="277"/>
            <ac:spMk id="4" creationId="{B0C015B2-0B4D-CD45-9D44-B42CAFDF553F}"/>
          </ac:spMkLst>
        </pc:spChg>
        <pc:spChg chg="add mod">
          <ac:chgData name="Brown, Alicia" userId="1d9b21c5-00bc-4351-a50e-7b539357234c" providerId="ADAL" clId="{4B0148E1-8973-1C4E-9423-2DCA74FF2DC7}" dt="2019-02-18T21:29:55.077" v="1835" actId="20577"/>
          <ac:spMkLst>
            <pc:docMk/>
            <pc:sldMk cId="253367089" sldId="277"/>
            <ac:spMk id="5" creationId="{8634F62F-A317-A64F-8AF7-80D943D918D8}"/>
          </ac:spMkLst>
        </pc:spChg>
        <pc:spChg chg="add mod">
          <ac:chgData name="Brown, Alicia" userId="1d9b21c5-00bc-4351-a50e-7b539357234c" providerId="ADAL" clId="{4B0148E1-8973-1C4E-9423-2DCA74FF2DC7}" dt="2019-02-18T22:38:49.854" v="3253" actId="20577"/>
          <ac:spMkLst>
            <pc:docMk/>
            <pc:sldMk cId="253367089" sldId="277"/>
            <ac:spMk id="6" creationId="{73023E7B-D8EC-5845-B017-D0A1DE120912}"/>
          </ac:spMkLst>
        </pc:spChg>
      </pc:sldChg>
      <pc:sldChg chg="addSp delSp modSp add">
        <pc:chgData name="Brown, Alicia" userId="1d9b21c5-00bc-4351-a50e-7b539357234c" providerId="ADAL" clId="{4B0148E1-8973-1C4E-9423-2DCA74FF2DC7}" dt="2019-02-18T21:41:45.269" v="2171" actId="20577"/>
        <pc:sldMkLst>
          <pc:docMk/>
          <pc:sldMk cId="3006572718" sldId="278"/>
        </pc:sldMkLst>
        <pc:spChg chg="del">
          <ac:chgData name="Brown, Alicia" userId="1d9b21c5-00bc-4351-a50e-7b539357234c" providerId="ADAL" clId="{4B0148E1-8973-1C4E-9423-2DCA74FF2DC7}" dt="2019-02-18T19:42:24.846" v="1609"/>
          <ac:spMkLst>
            <pc:docMk/>
            <pc:sldMk cId="3006572718" sldId="278"/>
            <ac:spMk id="2" creationId="{EB7BD324-0463-A94E-90D7-11165FCD94A6}"/>
          </ac:spMkLst>
        </pc:spChg>
        <pc:spChg chg="del">
          <ac:chgData name="Brown, Alicia" userId="1d9b21c5-00bc-4351-a50e-7b539357234c" providerId="ADAL" clId="{4B0148E1-8973-1C4E-9423-2DCA74FF2DC7}" dt="2019-02-18T19:42:24.846" v="1609"/>
          <ac:spMkLst>
            <pc:docMk/>
            <pc:sldMk cId="3006572718" sldId="278"/>
            <ac:spMk id="3" creationId="{3CE76A28-CA2E-254A-8D86-CC9FAC95AA7A}"/>
          </ac:spMkLst>
        </pc:spChg>
        <pc:spChg chg="add del mod">
          <ac:chgData name="Brown, Alicia" userId="1d9b21c5-00bc-4351-a50e-7b539357234c" providerId="ADAL" clId="{4B0148E1-8973-1C4E-9423-2DCA74FF2DC7}" dt="2019-02-18T19:42:37.429" v="1610"/>
          <ac:spMkLst>
            <pc:docMk/>
            <pc:sldMk cId="3006572718" sldId="278"/>
            <ac:spMk id="4" creationId="{A81D287D-A83C-6E4C-A904-BEE80A86EBD5}"/>
          </ac:spMkLst>
        </pc:spChg>
        <pc:spChg chg="add del mod">
          <ac:chgData name="Brown, Alicia" userId="1d9b21c5-00bc-4351-a50e-7b539357234c" providerId="ADAL" clId="{4B0148E1-8973-1C4E-9423-2DCA74FF2DC7}" dt="2019-02-18T19:42:37.429" v="1610"/>
          <ac:spMkLst>
            <pc:docMk/>
            <pc:sldMk cId="3006572718" sldId="278"/>
            <ac:spMk id="5" creationId="{78449EBE-9B52-E942-9876-4F2B62004019}"/>
          </ac:spMkLst>
        </pc:spChg>
        <pc:spChg chg="add mod">
          <ac:chgData name="Brown, Alicia" userId="1d9b21c5-00bc-4351-a50e-7b539357234c" providerId="ADAL" clId="{4B0148E1-8973-1C4E-9423-2DCA74FF2DC7}" dt="2019-02-18T19:43:17.011" v="1639" actId="20577"/>
          <ac:spMkLst>
            <pc:docMk/>
            <pc:sldMk cId="3006572718" sldId="278"/>
            <ac:spMk id="6" creationId="{DF084DEA-4492-6E44-BB25-19C2965AD885}"/>
          </ac:spMkLst>
        </pc:spChg>
        <pc:spChg chg="add mod">
          <ac:chgData name="Brown, Alicia" userId="1d9b21c5-00bc-4351-a50e-7b539357234c" providerId="ADAL" clId="{4B0148E1-8973-1C4E-9423-2DCA74FF2DC7}" dt="2019-02-18T21:41:45.269" v="2171" actId="20577"/>
          <ac:spMkLst>
            <pc:docMk/>
            <pc:sldMk cId="3006572718" sldId="278"/>
            <ac:spMk id="7" creationId="{C0A363D1-3D34-5E4C-8954-1083A09CFB0C}"/>
          </ac:spMkLst>
        </pc:spChg>
      </pc:sldChg>
      <pc:sldChg chg="addSp delSp modSp add ord modNotesTx">
        <pc:chgData name="Brown, Alicia" userId="1d9b21c5-00bc-4351-a50e-7b539357234c" providerId="ADAL" clId="{4B0148E1-8973-1C4E-9423-2DCA74FF2DC7}" dt="2019-02-19T01:48:07.159" v="4026" actId="20577"/>
        <pc:sldMkLst>
          <pc:docMk/>
          <pc:sldMk cId="958181104" sldId="279"/>
        </pc:sldMkLst>
        <pc:spChg chg="del">
          <ac:chgData name="Brown, Alicia" userId="1d9b21c5-00bc-4351-a50e-7b539357234c" providerId="ADAL" clId="{4B0148E1-8973-1C4E-9423-2DCA74FF2DC7}" dt="2019-02-18T19:43:41.840" v="1641"/>
          <ac:spMkLst>
            <pc:docMk/>
            <pc:sldMk cId="958181104" sldId="279"/>
            <ac:spMk id="2" creationId="{29E5AD06-E02B-8841-AF17-ED469C32B5EC}"/>
          </ac:spMkLst>
        </pc:spChg>
        <pc:spChg chg="del">
          <ac:chgData name="Brown, Alicia" userId="1d9b21c5-00bc-4351-a50e-7b539357234c" providerId="ADAL" clId="{4B0148E1-8973-1C4E-9423-2DCA74FF2DC7}" dt="2019-02-18T19:43:41.840" v="1641"/>
          <ac:spMkLst>
            <pc:docMk/>
            <pc:sldMk cId="958181104" sldId="279"/>
            <ac:spMk id="3" creationId="{B1057B06-8032-4F49-8565-299EBE6C7028}"/>
          </ac:spMkLst>
        </pc:spChg>
        <pc:spChg chg="del">
          <ac:chgData name="Brown, Alicia" userId="1d9b21c5-00bc-4351-a50e-7b539357234c" providerId="ADAL" clId="{4B0148E1-8973-1C4E-9423-2DCA74FF2DC7}" dt="2019-02-18T19:43:41.840" v="1641"/>
          <ac:spMkLst>
            <pc:docMk/>
            <pc:sldMk cId="958181104" sldId="279"/>
            <ac:spMk id="4" creationId="{A2EAC293-39D5-C641-9CC4-1AFF9F9FE532}"/>
          </ac:spMkLst>
        </pc:spChg>
        <pc:spChg chg="add del mod">
          <ac:chgData name="Brown, Alicia" userId="1d9b21c5-00bc-4351-a50e-7b539357234c" providerId="ADAL" clId="{4B0148E1-8973-1C4E-9423-2DCA74FF2DC7}" dt="2019-02-18T19:43:49.259" v="1642"/>
          <ac:spMkLst>
            <pc:docMk/>
            <pc:sldMk cId="958181104" sldId="279"/>
            <ac:spMk id="5" creationId="{4006A504-E6D1-DF48-864E-581EB7010BD7}"/>
          </ac:spMkLst>
        </pc:spChg>
        <pc:spChg chg="add mod">
          <ac:chgData name="Brown, Alicia" userId="1d9b21c5-00bc-4351-a50e-7b539357234c" providerId="ADAL" clId="{4B0148E1-8973-1C4E-9423-2DCA74FF2DC7}" dt="2019-02-18T19:46:13.754" v="1656" actId="14100"/>
          <ac:spMkLst>
            <pc:docMk/>
            <pc:sldMk cId="958181104" sldId="279"/>
            <ac:spMk id="6" creationId="{A329589A-BAC0-5945-AC06-6819E90B48FE}"/>
          </ac:spMkLst>
        </pc:spChg>
      </pc:sldChg>
      <pc:sldChg chg="addSp delSp modSp add modNotesTx">
        <pc:chgData name="Brown, Alicia" userId="1d9b21c5-00bc-4351-a50e-7b539357234c" providerId="ADAL" clId="{4B0148E1-8973-1C4E-9423-2DCA74FF2DC7}" dt="2019-02-18T22:36:48.162" v="2956" actId="20577"/>
        <pc:sldMkLst>
          <pc:docMk/>
          <pc:sldMk cId="2577758136" sldId="280"/>
        </pc:sldMkLst>
        <pc:spChg chg="del mod">
          <ac:chgData name="Brown, Alicia" userId="1d9b21c5-00bc-4351-a50e-7b539357234c" providerId="ADAL" clId="{4B0148E1-8973-1C4E-9423-2DCA74FF2DC7}" dt="2019-02-18T19:45:44.728" v="1654"/>
          <ac:spMkLst>
            <pc:docMk/>
            <pc:sldMk cId="2577758136" sldId="280"/>
            <ac:spMk id="2" creationId="{BD66B957-38B6-E245-834D-44DAA6DE34E1}"/>
          </ac:spMkLst>
        </pc:spChg>
        <pc:spChg chg="add del mod">
          <ac:chgData name="Brown, Alicia" userId="1d9b21c5-00bc-4351-a50e-7b539357234c" providerId="ADAL" clId="{4B0148E1-8973-1C4E-9423-2DCA74FF2DC7}" dt="2019-02-18T19:46:31.231" v="1657"/>
          <ac:spMkLst>
            <pc:docMk/>
            <pc:sldMk cId="2577758136" sldId="280"/>
            <ac:spMk id="3" creationId="{A24A2B8B-6C11-4246-9B06-5E1EF37E1A23}"/>
          </ac:spMkLst>
        </pc:spChg>
        <pc:spChg chg="add del mod">
          <ac:chgData name="Brown, Alicia" userId="1d9b21c5-00bc-4351-a50e-7b539357234c" providerId="ADAL" clId="{4B0148E1-8973-1C4E-9423-2DCA74FF2DC7}" dt="2019-02-18T19:46:55.688" v="1658"/>
          <ac:spMkLst>
            <pc:docMk/>
            <pc:sldMk cId="2577758136" sldId="280"/>
            <ac:spMk id="4" creationId="{EF843C2C-57F1-3E46-9F6D-6469C8AE0E69}"/>
          </ac:spMkLst>
        </pc:spChg>
        <pc:spChg chg="add del mod">
          <ac:chgData name="Brown, Alicia" userId="1d9b21c5-00bc-4351-a50e-7b539357234c" providerId="ADAL" clId="{4B0148E1-8973-1C4E-9423-2DCA74FF2DC7}" dt="2019-02-18T19:46:55.688" v="1658"/>
          <ac:spMkLst>
            <pc:docMk/>
            <pc:sldMk cId="2577758136" sldId="280"/>
            <ac:spMk id="5" creationId="{D1A80439-7B4C-334E-81AD-581B4D5B3B05}"/>
          </ac:spMkLst>
        </pc:spChg>
        <pc:spChg chg="add del mod">
          <ac:chgData name="Brown, Alicia" userId="1d9b21c5-00bc-4351-a50e-7b539357234c" providerId="ADAL" clId="{4B0148E1-8973-1C4E-9423-2DCA74FF2DC7}" dt="2019-02-18T19:47:03.947" v="1659"/>
          <ac:spMkLst>
            <pc:docMk/>
            <pc:sldMk cId="2577758136" sldId="280"/>
            <ac:spMk id="6" creationId="{311748AC-24AC-ED4F-9268-42C7E74F3D8A}"/>
          </ac:spMkLst>
        </pc:spChg>
        <pc:spChg chg="add del mod">
          <ac:chgData name="Brown, Alicia" userId="1d9b21c5-00bc-4351-a50e-7b539357234c" providerId="ADAL" clId="{4B0148E1-8973-1C4E-9423-2DCA74FF2DC7}" dt="2019-02-18T19:47:03.947" v="1659"/>
          <ac:spMkLst>
            <pc:docMk/>
            <pc:sldMk cId="2577758136" sldId="280"/>
            <ac:spMk id="7" creationId="{871A8657-04A2-4F45-B04C-19DF07EF824F}"/>
          </ac:spMkLst>
        </pc:spChg>
        <pc:spChg chg="add del mod">
          <ac:chgData name="Brown, Alicia" userId="1d9b21c5-00bc-4351-a50e-7b539357234c" providerId="ADAL" clId="{4B0148E1-8973-1C4E-9423-2DCA74FF2DC7}" dt="2019-02-18T19:47:06.805" v="1660"/>
          <ac:spMkLst>
            <pc:docMk/>
            <pc:sldMk cId="2577758136" sldId="280"/>
            <ac:spMk id="8" creationId="{13A43F3E-8D1C-8F46-9EB6-1B365FF84709}"/>
          </ac:spMkLst>
        </pc:spChg>
        <pc:spChg chg="add del mod">
          <ac:chgData name="Brown, Alicia" userId="1d9b21c5-00bc-4351-a50e-7b539357234c" providerId="ADAL" clId="{4B0148E1-8973-1C4E-9423-2DCA74FF2DC7}" dt="2019-02-18T19:47:06.805" v="1660"/>
          <ac:spMkLst>
            <pc:docMk/>
            <pc:sldMk cId="2577758136" sldId="280"/>
            <ac:spMk id="9" creationId="{ED318324-6453-734A-BEA4-E9C952A8E9DE}"/>
          </ac:spMkLst>
        </pc:spChg>
        <pc:spChg chg="add del mod">
          <ac:chgData name="Brown, Alicia" userId="1d9b21c5-00bc-4351-a50e-7b539357234c" providerId="ADAL" clId="{4B0148E1-8973-1C4E-9423-2DCA74FF2DC7}" dt="2019-02-18T19:47:10.244" v="1661"/>
          <ac:spMkLst>
            <pc:docMk/>
            <pc:sldMk cId="2577758136" sldId="280"/>
            <ac:spMk id="10" creationId="{C002D0BB-9F9E-2B4F-A51C-49711B3DE54F}"/>
          </ac:spMkLst>
        </pc:spChg>
        <pc:spChg chg="add del mod">
          <ac:chgData name="Brown, Alicia" userId="1d9b21c5-00bc-4351-a50e-7b539357234c" providerId="ADAL" clId="{4B0148E1-8973-1C4E-9423-2DCA74FF2DC7}" dt="2019-02-18T19:47:10.244" v="1661"/>
          <ac:spMkLst>
            <pc:docMk/>
            <pc:sldMk cId="2577758136" sldId="280"/>
            <ac:spMk id="11" creationId="{086B21CE-E6FF-4D49-A02F-F508F3A9CA06}"/>
          </ac:spMkLst>
        </pc:spChg>
        <pc:spChg chg="add del mod">
          <ac:chgData name="Brown, Alicia" userId="1d9b21c5-00bc-4351-a50e-7b539357234c" providerId="ADAL" clId="{4B0148E1-8973-1C4E-9423-2DCA74FF2DC7}" dt="2019-02-18T19:47:34.479" v="1662"/>
          <ac:spMkLst>
            <pc:docMk/>
            <pc:sldMk cId="2577758136" sldId="280"/>
            <ac:spMk id="12" creationId="{0B5839AE-194A-4A4C-A4FC-206A0A8C2E4F}"/>
          </ac:spMkLst>
        </pc:spChg>
        <pc:spChg chg="add del mod">
          <ac:chgData name="Brown, Alicia" userId="1d9b21c5-00bc-4351-a50e-7b539357234c" providerId="ADAL" clId="{4B0148E1-8973-1C4E-9423-2DCA74FF2DC7}" dt="2019-02-18T19:47:34.479" v="1662"/>
          <ac:spMkLst>
            <pc:docMk/>
            <pc:sldMk cId="2577758136" sldId="280"/>
            <ac:spMk id="13" creationId="{1247B5B3-F806-144F-9F18-0C0663A50CDC}"/>
          </ac:spMkLst>
        </pc:spChg>
        <pc:spChg chg="add mod">
          <ac:chgData name="Brown, Alicia" userId="1d9b21c5-00bc-4351-a50e-7b539357234c" providerId="ADAL" clId="{4B0148E1-8973-1C4E-9423-2DCA74FF2DC7}" dt="2019-02-18T19:57:50.538" v="1709" actId="113"/>
          <ac:spMkLst>
            <pc:docMk/>
            <pc:sldMk cId="2577758136" sldId="280"/>
            <ac:spMk id="14" creationId="{F3EFA120-E362-EC44-8954-B265A7A3A9A2}"/>
          </ac:spMkLst>
        </pc:spChg>
        <pc:spChg chg="add del mod">
          <ac:chgData name="Brown, Alicia" userId="1d9b21c5-00bc-4351-a50e-7b539357234c" providerId="ADAL" clId="{4B0148E1-8973-1C4E-9423-2DCA74FF2DC7}" dt="2019-02-18T19:50:11.991" v="1669"/>
          <ac:spMkLst>
            <pc:docMk/>
            <pc:sldMk cId="2577758136" sldId="280"/>
            <ac:spMk id="15" creationId="{84ACBFE1-9D36-EB4B-B238-AA9B9D4CCE04}"/>
          </ac:spMkLst>
        </pc:spChg>
      </pc:sldChg>
      <pc:sldChg chg="addSp delSp modSp add">
        <pc:chgData name="Brown, Alicia" userId="1d9b21c5-00bc-4351-a50e-7b539357234c" providerId="ADAL" clId="{4B0148E1-8973-1C4E-9423-2DCA74FF2DC7}" dt="2019-02-18T21:32:08.643" v="1922" actId="20577"/>
        <pc:sldMkLst>
          <pc:docMk/>
          <pc:sldMk cId="1221084066" sldId="281"/>
        </pc:sldMkLst>
        <pc:spChg chg="del">
          <ac:chgData name="Brown, Alicia" userId="1d9b21c5-00bc-4351-a50e-7b539357234c" providerId="ADAL" clId="{4B0148E1-8973-1C4E-9423-2DCA74FF2DC7}" dt="2019-02-18T21:32:01.593" v="1914"/>
          <ac:spMkLst>
            <pc:docMk/>
            <pc:sldMk cId="1221084066" sldId="281"/>
            <ac:spMk id="2" creationId="{092A3860-C6FB-7C4F-9008-E42A78823EF1}"/>
          </ac:spMkLst>
        </pc:spChg>
        <pc:spChg chg="del">
          <ac:chgData name="Brown, Alicia" userId="1d9b21c5-00bc-4351-a50e-7b539357234c" providerId="ADAL" clId="{4B0148E1-8973-1C4E-9423-2DCA74FF2DC7}" dt="2019-02-18T21:32:01.593" v="1914"/>
          <ac:spMkLst>
            <pc:docMk/>
            <pc:sldMk cId="1221084066" sldId="281"/>
            <ac:spMk id="3" creationId="{641ADDB1-DDA5-3142-9689-DE91782A57F0}"/>
          </ac:spMkLst>
        </pc:spChg>
        <pc:spChg chg="del">
          <ac:chgData name="Brown, Alicia" userId="1d9b21c5-00bc-4351-a50e-7b539357234c" providerId="ADAL" clId="{4B0148E1-8973-1C4E-9423-2DCA74FF2DC7}" dt="2019-02-18T21:32:01.593" v="1914"/>
          <ac:spMkLst>
            <pc:docMk/>
            <pc:sldMk cId="1221084066" sldId="281"/>
            <ac:spMk id="4" creationId="{CB112B0E-4583-6743-BE06-822897748FF4}"/>
          </ac:spMkLst>
        </pc:spChg>
        <pc:spChg chg="add mod">
          <ac:chgData name="Brown, Alicia" userId="1d9b21c5-00bc-4351-a50e-7b539357234c" providerId="ADAL" clId="{4B0148E1-8973-1C4E-9423-2DCA74FF2DC7}" dt="2019-02-18T21:32:08.643" v="1922" actId="20577"/>
          <ac:spMkLst>
            <pc:docMk/>
            <pc:sldMk cId="1221084066" sldId="281"/>
            <ac:spMk id="5" creationId="{0F338836-D8C2-3D4E-9FAE-D42905D46C61}"/>
          </ac:spMkLst>
        </pc:spChg>
      </pc:sldChg>
      <pc:sldChg chg="addSp delSp modSp add ord">
        <pc:chgData name="Brown, Alicia" userId="1d9b21c5-00bc-4351-a50e-7b539357234c" providerId="ADAL" clId="{4B0148E1-8973-1C4E-9423-2DCA74FF2DC7}" dt="2019-02-18T22:29:28.207" v="2736" actId="20577"/>
        <pc:sldMkLst>
          <pc:docMk/>
          <pc:sldMk cId="3788312366" sldId="296"/>
        </pc:sldMkLst>
        <pc:spChg chg="del mod">
          <ac:chgData name="Brown, Alicia" userId="1d9b21c5-00bc-4351-a50e-7b539357234c" providerId="ADAL" clId="{4B0148E1-8973-1C4E-9423-2DCA74FF2DC7}" dt="2019-02-18T22:27:18.511" v="2691"/>
          <ac:spMkLst>
            <pc:docMk/>
            <pc:sldMk cId="3788312366" sldId="296"/>
            <ac:spMk id="2" creationId="{11A9D4AE-9ABB-7146-B3ED-4C2DE4E7A5BA}"/>
          </ac:spMkLst>
        </pc:spChg>
        <pc:spChg chg="add del mod">
          <ac:chgData name="Brown, Alicia" userId="1d9b21c5-00bc-4351-a50e-7b539357234c" providerId="ADAL" clId="{4B0148E1-8973-1C4E-9423-2DCA74FF2DC7}" dt="2019-02-18T22:27:30.663" v="2692"/>
          <ac:spMkLst>
            <pc:docMk/>
            <pc:sldMk cId="3788312366" sldId="296"/>
            <ac:spMk id="3" creationId="{00E7154C-081D-0E42-802B-4E4867E06269}"/>
          </ac:spMkLst>
        </pc:spChg>
        <pc:spChg chg="add del mod">
          <ac:chgData name="Brown, Alicia" userId="1d9b21c5-00bc-4351-a50e-7b539357234c" providerId="ADAL" clId="{4B0148E1-8973-1C4E-9423-2DCA74FF2DC7}" dt="2019-02-18T22:27:39.112" v="2693"/>
          <ac:spMkLst>
            <pc:docMk/>
            <pc:sldMk cId="3788312366" sldId="296"/>
            <ac:spMk id="4" creationId="{D3C17B3D-C33C-834E-82DA-2CC1F37C699A}"/>
          </ac:spMkLst>
        </pc:spChg>
        <pc:spChg chg="add del mod">
          <ac:chgData name="Brown, Alicia" userId="1d9b21c5-00bc-4351-a50e-7b539357234c" providerId="ADAL" clId="{4B0148E1-8973-1C4E-9423-2DCA74FF2DC7}" dt="2019-02-18T22:27:39.112" v="2693"/>
          <ac:spMkLst>
            <pc:docMk/>
            <pc:sldMk cId="3788312366" sldId="296"/>
            <ac:spMk id="5" creationId="{28128917-27EB-E645-911B-86B12737C3E4}"/>
          </ac:spMkLst>
        </pc:spChg>
        <pc:spChg chg="add del mod">
          <ac:chgData name="Brown, Alicia" userId="1d9b21c5-00bc-4351-a50e-7b539357234c" providerId="ADAL" clId="{4B0148E1-8973-1C4E-9423-2DCA74FF2DC7}" dt="2019-02-18T22:27:54.150" v="2694"/>
          <ac:spMkLst>
            <pc:docMk/>
            <pc:sldMk cId="3788312366" sldId="296"/>
            <ac:spMk id="6" creationId="{7D60CDCE-7ED0-BA47-8C4E-A76637404FA8}"/>
          </ac:spMkLst>
        </pc:spChg>
        <pc:spChg chg="add del mod">
          <ac:chgData name="Brown, Alicia" userId="1d9b21c5-00bc-4351-a50e-7b539357234c" providerId="ADAL" clId="{4B0148E1-8973-1C4E-9423-2DCA74FF2DC7}" dt="2019-02-18T22:28:00.259" v="2695"/>
          <ac:spMkLst>
            <pc:docMk/>
            <pc:sldMk cId="3788312366" sldId="296"/>
            <ac:spMk id="7" creationId="{D94F2C1C-48EE-ED4A-801C-C2C9C1CB0857}"/>
          </ac:spMkLst>
        </pc:spChg>
        <pc:spChg chg="add del mod">
          <ac:chgData name="Brown, Alicia" userId="1d9b21c5-00bc-4351-a50e-7b539357234c" providerId="ADAL" clId="{4B0148E1-8973-1C4E-9423-2DCA74FF2DC7}" dt="2019-02-18T22:28:00.259" v="2695"/>
          <ac:spMkLst>
            <pc:docMk/>
            <pc:sldMk cId="3788312366" sldId="296"/>
            <ac:spMk id="8" creationId="{1E9DEF7A-437B-DB4A-A8D3-FF6CA401076E}"/>
          </ac:spMkLst>
        </pc:spChg>
        <pc:spChg chg="add del mod">
          <ac:chgData name="Brown, Alicia" userId="1d9b21c5-00bc-4351-a50e-7b539357234c" providerId="ADAL" clId="{4B0148E1-8973-1C4E-9423-2DCA74FF2DC7}" dt="2019-02-18T22:28:11.091" v="2696"/>
          <ac:spMkLst>
            <pc:docMk/>
            <pc:sldMk cId="3788312366" sldId="296"/>
            <ac:spMk id="9" creationId="{FA2349E1-1162-244A-8158-3E79D189BBDB}"/>
          </ac:spMkLst>
        </pc:spChg>
        <pc:spChg chg="add del mod">
          <ac:chgData name="Brown, Alicia" userId="1d9b21c5-00bc-4351-a50e-7b539357234c" providerId="ADAL" clId="{4B0148E1-8973-1C4E-9423-2DCA74FF2DC7}" dt="2019-02-18T22:28:11.091" v="2696"/>
          <ac:spMkLst>
            <pc:docMk/>
            <pc:sldMk cId="3788312366" sldId="296"/>
            <ac:spMk id="10" creationId="{9F66EFB2-05DB-264E-A08A-9EA54D294C6F}"/>
          </ac:spMkLst>
        </pc:spChg>
        <pc:spChg chg="add del mod">
          <ac:chgData name="Brown, Alicia" userId="1d9b21c5-00bc-4351-a50e-7b539357234c" providerId="ADAL" clId="{4B0148E1-8973-1C4E-9423-2DCA74FF2DC7}" dt="2019-02-18T22:28:14.576" v="2697"/>
          <ac:spMkLst>
            <pc:docMk/>
            <pc:sldMk cId="3788312366" sldId="296"/>
            <ac:spMk id="11" creationId="{0460EC5A-1974-9F4F-8AF7-9FF2EA21FD93}"/>
          </ac:spMkLst>
        </pc:spChg>
        <pc:spChg chg="add mod">
          <ac:chgData name="Brown, Alicia" userId="1d9b21c5-00bc-4351-a50e-7b539357234c" providerId="ADAL" clId="{4B0148E1-8973-1C4E-9423-2DCA74FF2DC7}" dt="2019-02-18T22:29:28.207" v="2736" actId="20577"/>
          <ac:spMkLst>
            <pc:docMk/>
            <pc:sldMk cId="3788312366" sldId="296"/>
            <ac:spMk id="12" creationId="{D24A0522-7C3A-D942-9F16-19C4B07936F1}"/>
          </ac:spMkLst>
        </pc:spChg>
      </pc:sldChg>
    </pc:docChg>
  </pc:docChgLst>
  <pc:docChgLst>
    <pc:chgData name="Setzer, Chris" userId="S::chris.setzer@tylertech.com::759f6b71-409b-418f-ae25-ec2cae182f8b" providerId="AD" clId="Web-{5F6A5BC2-A18B-4E14-A43B-D7B99415D090}"/>
    <pc:docChg chg="addSld delSld modSld modSection">
      <pc:chgData name="Setzer, Chris" userId="S::chris.setzer@tylertech.com::759f6b71-409b-418f-ae25-ec2cae182f8b" providerId="AD" clId="Web-{5F6A5BC2-A18B-4E14-A43B-D7B99415D090}" dt="2019-02-21T17:48:44.468" v="41"/>
      <pc:docMkLst>
        <pc:docMk/>
      </pc:docMkLst>
      <pc:sldChg chg="modSp">
        <pc:chgData name="Setzer, Chris" userId="S::chris.setzer@tylertech.com::759f6b71-409b-418f-ae25-ec2cae182f8b" providerId="AD" clId="Web-{5F6A5BC2-A18B-4E14-A43B-D7B99415D090}" dt="2019-02-21T17:43:47.284" v="39" actId="20577"/>
        <pc:sldMkLst>
          <pc:docMk/>
          <pc:sldMk cId="1074147491" sldId="274"/>
        </pc:sldMkLst>
        <pc:spChg chg="mod">
          <ac:chgData name="Setzer, Chris" userId="S::chris.setzer@tylertech.com::759f6b71-409b-418f-ae25-ec2cae182f8b" providerId="AD" clId="Web-{5F6A5BC2-A18B-4E14-A43B-D7B99415D090}" dt="2019-02-21T17:43:47.284" v="39" actId="20577"/>
          <ac:spMkLst>
            <pc:docMk/>
            <pc:sldMk cId="1074147491" sldId="274"/>
            <ac:spMk id="13" creationId="{CAEC2878-F7D8-604C-874E-652193B9EEFB}"/>
          </ac:spMkLst>
        </pc:spChg>
      </pc:sldChg>
      <pc:sldChg chg="modSp">
        <pc:chgData name="Setzer, Chris" userId="S::chris.setzer@tylertech.com::759f6b71-409b-418f-ae25-ec2cae182f8b" providerId="AD" clId="Web-{5F6A5BC2-A18B-4E14-A43B-D7B99415D090}" dt="2019-02-21T17:43:21.860" v="20" actId="20577"/>
        <pc:sldMkLst>
          <pc:docMk/>
          <pc:sldMk cId="3920983790" sldId="275"/>
        </pc:sldMkLst>
        <pc:spChg chg="mod">
          <ac:chgData name="Setzer, Chris" userId="S::chris.setzer@tylertech.com::759f6b71-409b-418f-ae25-ec2cae182f8b" providerId="AD" clId="Web-{5F6A5BC2-A18B-4E14-A43B-D7B99415D090}" dt="2019-02-21T17:43:21.860" v="20" actId="20577"/>
          <ac:spMkLst>
            <pc:docMk/>
            <pc:sldMk cId="3920983790" sldId="275"/>
            <ac:spMk id="4" creationId="{7F4234A1-55AF-D642-9913-C63A966CCDA8}"/>
          </ac:spMkLst>
        </pc:spChg>
      </pc:sldChg>
    </pc:docChg>
  </pc:docChgLst>
  <pc:docChgLst>
    <pc:chgData name="Setzer, Chris" userId="S::chris.setzer@tylertech.com::759f6b71-409b-418f-ae25-ec2cae182f8b" providerId="AD" clId="Web-{F754F57A-9232-E9B0-2317-320DE918B67D}"/>
    <pc:docChg chg="modSld">
      <pc:chgData name="Setzer, Chris" userId="S::chris.setzer@tylertech.com::759f6b71-409b-418f-ae25-ec2cae182f8b" providerId="AD" clId="Web-{F754F57A-9232-E9B0-2317-320DE918B67D}" dt="2019-04-09T19:15:29.121" v="3" actId="20577"/>
      <pc:docMkLst>
        <pc:docMk/>
      </pc:docMkLst>
      <pc:sldChg chg="modSp">
        <pc:chgData name="Setzer, Chris" userId="S::chris.setzer@tylertech.com::759f6b71-409b-418f-ae25-ec2cae182f8b" providerId="AD" clId="Web-{F754F57A-9232-E9B0-2317-320DE918B67D}" dt="2019-04-09T19:15:29.121" v="3" actId="20577"/>
        <pc:sldMkLst>
          <pc:docMk/>
          <pc:sldMk cId="1074147491" sldId="274"/>
        </pc:sldMkLst>
        <pc:spChg chg="mod">
          <ac:chgData name="Setzer, Chris" userId="S::chris.setzer@tylertech.com::759f6b71-409b-418f-ae25-ec2cae182f8b" providerId="AD" clId="Web-{F754F57A-9232-E9B0-2317-320DE918B67D}" dt="2019-04-09T19:15:29.121" v="3" actId="20577"/>
          <ac:spMkLst>
            <pc:docMk/>
            <pc:sldMk cId="1074147491" sldId="274"/>
            <ac:spMk id="13" creationId="{CAEC2878-F7D8-604C-874E-652193B9EEFB}"/>
          </ac:spMkLst>
        </pc:spChg>
      </pc:sldChg>
    </pc:docChg>
  </pc:docChgLst>
  <pc:docChgLst>
    <pc:chgData name="Setzer, Chris" userId="S::chris.setzer@tylertech.com::759f6b71-409b-418f-ae25-ec2cae182f8b" providerId="AD" clId="Web-{FEE4E587-F92D-9052-3409-DA7607E6C869}"/>
    <pc:docChg chg="addSld delSld modSection">
      <pc:chgData name="Setzer, Chris" userId="S::chris.setzer@tylertech.com::759f6b71-409b-418f-ae25-ec2cae182f8b" providerId="AD" clId="Web-{FEE4E587-F92D-9052-3409-DA7607E6C869}" dt="2019-03-29T17:29:23.540" v="1"/>
      <pc:docMkLst>
        <pc:docMk/>
      </pc:docMkLst>
      <pc:sldChg chg="add del replId">
        <pc:chgData name="Setzer, Chris" userId="S::chris.setzer@tylertech.com::759f6b71-409b-418f-ae25-ec2cae182f8b" providerId="AD" clId="Web-{FEE4E587-F92D-9052-3409-DA7607E6C869}" dt="2019-03-29T17:29:23.540" v="1"/>
        <pc:sldMkLst>
          <pc:docMk/>
          <pc:sldMk cId="3189356441" sldId="297"/>
        </pc:sldMkLst>
      </pc:sldChg>
    </pc:docChg>
  </pc:docChgLst>
  <pc:docChgLst>
    <pc:chgData name="Setzer, Chris" userId="S::chris.setzer@tylertech.com::759f6b71-409b-418f-ae25-ec2cae182f8b" providerId="AD" clId="Web-{8A59F451-DFBA-DED4-DB7E-48F79C6CC853}"/>
    <pc:docChg chg="modSld">
      <pc:chgData name="Setzer, Chris" userId="S::chris.setzer@tylertech.com::759f6b71-409b-418f-ae25-ec2cae182f8b" providerId="AD" clId="Web-{8A59F451-DFBA-DED4-DB7E-48F79C6CC853}" dt="2019-03-18T17:08:30.473" v="420" actId="20577"/>
      <pc:docMkLst>
        <pc:docMk/>
      </pc:docMkLst>
      <pc:sldChg chg="modSp">
        <pc:chgData name="Setzer, Chris" userId="S::chris.setzer@tylertech.com::759f6b71-409b-418f-ae25-ec2cae182f8b" providerId="AD" clId="Web-{8A59F451-DFBA-DED4-DB7E-48F79C6CC853}" dt="2019-03-18T17:08:30.473" v="420" actId="20577"/>
        <pc:sldMkLst>
          <pc:docMk/>
          <pc:sldMk cId="1074147491" sldId="274"/>
        </pc:sldMkLst>
        <pc:spChg chg="mod">
          <ac:chgData name="Setzer, Chris" userId="S::chris.setzer@tylertech.com::759f6b71-409b-418f-ae25-ec2cae182f8b" providerId="AD" clId="Web-{8A59F451-DFBA-DED4-DB7E-48F79C6CC853}" dt="2019-03-18T17:08:30.473" v="420" actId="20577"/>
          <ac:spMkLst>
            <pc:docMk/>
            <pc:sldMk cId="1074147491" sldId="274"/>
            <ac:spMk id="13" creationId="{CAEC2878-F7D8-604C-874E-652193B9EEFB}"/>
          </ac:spMkLst>
        </pc:spChg>
      </pc:sldChg>
      <pc:sldChg chg="modSp">
        <pc:chgData name="Setzer, Chris" userId="S::chris.setzer@tylertech.com::759f6b71-409b-418f-ae25-ec2cae182f8b" providerId="AD" clId="Web-{8A59F451-DFBA-DED4-DB7E-48F79C6CC853}" dt="2019-03-18T16:07:39.680" v="256" actId="20577"/>
        <pc:sldMkLst>
          <pc:docMk/>
          <pc:sldMk cId="3920983790" sldId="275"/>
        </pc:sldMkLst>
        <pc:spChg chg="mod">
          <ac:chgData name="Setzer, Chris" userId="S::chris.setzer@tylertech.com::759f6b71-409b-418f-ae25-ec2cae182f8b" providerId="AD" clId="Web-{8A59F451-DFBA-DED4-DB7E-48F79C6CC853}" dt="2019-03-18T16:07:39.680" v="256" actId="20577"/>
          <ac:spMkLst>
            <pc:docMk/>
            <pc:sldMk cId="3920983790" sldId="275"/>
            <ac:spMk id="4" creationId="{7F4234A1-55AF-D642-9913-C63A966CCDA8}"/>
          </ac:spMkLst>
        </pc:spChg>
      </pc:sldChg>
      <pc:sldChg chg="modSp">
        <pc:chgData name="Setzer, Chris" userId="S::chris.setzer@tylertech.com::759f6b71-409b-418f-ae25-ec2cae182f8b" providerId="AD" clId="Web-{8A59F451-DFBA-DED4-DB7E-48F79C6CC853}" dt="2019-03-18T16:10:51.546" v="409" actId="20577"/>
        <pc:sldMkLst>
          <pc:docMk/>
          <pc:sldMk cId="253367089" sldId="277"/>
        </pc:sldMkLst>
        <pc:spChg chg="mod">
          <ac:chgData name="Setzer, Chris" userId="S::chris.setzer@tylertech.com::759f6b71-409b-418f-ae25-ec2cae182f8b" providerId="AD" clId="Web-{8A59F451-DFBA-DED4-DB7E-48F79C6CC853}" dt="2019-03-18T16:10:51.546" v="409" actId="20577"/>
          <ac:spMkLst>
            <pc:docMk/>
            <pc:sldMk cId="253367089" sldId="277"/>
            <ac:spMk id="6" creationId="{73023E7B-D8EC-5845-B017-D0A1DE120912}"/>
          </ac:spMkLst>
        </pc:spChg>
      </pc:sldChg>
      <pc:sldChg chg="modSp">
        <pc:chgData name="Setzer, Chris" userId="S::chris.setzer@tylertech.com::759f6b71-409b-418f-ae25-ec2cae182f8b" providerId="AD" clId="Web-{8A59F451-DFBA-DED4-DB7E-48F79C6CC853}" dt="2019-03-18T16:11:57.971" v="417" actId="20577"/>
        <pc:sldMkLst>
          <pc:docMk/>
          <pc:sldMk cId="3006572718" sldId="278"/>
        </pc:sldMkLst>
        <pc:spChg chg="mod">
          <ac:chgData name="Setzer, Chris" userId="S::chris.setzer@tylertech.com::759f6b71-409b-418f-ae25-ec2cae182f8b" providerId="AD" clId="Web-{8A59F451-DFBA-DED4-DB7E-48F79C6CC853}" dt="2019-03-18T16:11:57.971" v="417" actId="20577"/>
          <ac:spMkLst>
            <pc:docMk/>
            <pc:sldMk cId="3006572718" sldId="278"/>
            <ac:spMk id="7" creationId="{C0A363D1-3D34-5E4C-8954-1083A09CFB0C}"/>
          </ac:spMkLst>
        </pc:spChg>
      </pc:sldChg>
    </pc:docChg>
  </pc:docChgLst>
  <pc:docChgLst>
    <pc:chgData name="Hall, Ryan" userId="S::ryan.hall@tylertech.com::daf4ff56-f736-4e56-8fe4-717219376e54" providerId="AD" clId="Web-{A9AD2E2A-9FDC-4ED3-AE65-BD6450CDEB10}"/>
    <pc:docChg chg="modSld">
      <pc:chgData name="Hall, Ryan" userId="S::ryan.hall@tylertech.com::daf4ff56-f736-4e56-8fe4-717219376e54" providerId="AD" clId="Web-{A9AD2E2A-9FDC-4ED3-AE65-BD6450CDEB10}" dt="2019-02-21T17:48:56.136" v="14" actId="20577"/>
      <pc:docMkLst>
        <pc:docMk/>
      </pc:docMkLst>
      <pc:sldChg chg="modSp">
        <pc:chgData name="Hall, Ryan" userId="S::ryan.hall@tylertech.com::daf4ff56-f736-4e56-8fe4-717219376e54" providerId="AD" clId="Web-{A9AD2E2A-9FDC-4ED3-AE65-BD6450CDEB10}" dt="2019-02-21T17:48:55.527" v="12" actId="20577"/>
        <pc:sldMkLst>
          <pc:docMk/>
          <pc:sldMk cId="2577758136" sldId="280"/>
        </pc:sldMkLst>
        <pc:spChg chg="mod">
          <ac:chgData name="Hall, Ryan" userId="S::ryan.hall@tylertech.com::daf4ff56-f736-4e56-8fe4-717219376e54" providerId="AD" clId="Web-{A9AD2E2A-9FDC-4ED3-AE65-BD6450CDEB10}" dt="2019-02-21T17:48:55.527" v="12" actId="20577"/>
          <ac:spMkLst>
            <pc:docMk/>
            <pc:sldMk cId="2577758136" sldId="280"/>
            <ac:spMk id="14" creationId="{F3EFA120-E362-EC44-8954-B265A7A3A9A2}"/>
          </ac:spMkLst>
        </pc:spChg>
      </pc:sldChg>
    </pc:docChg>
  </pc:docChgLst>
  <pc:docChgLst>
    <pc:chgData name="Setzer, Chris" userId="S::chris.setzer@tylertech.com::759f6b71-409b-418f-ae25-ec2cae182f8b" providerId="AD" clId="Web-{F13902B2-A34A-803F-42CC-25660B08E905}"/>
    <pc:docChg chg="modSld">
      <pc:chgData name="Setzer, Chris" userId="S::chris.setzer@tylertech.com::759f6b71-409b-418f-ae25-ec2cae182f8b" providerId="AD" clId="Web-{F13902B2-A34A-803F-42CC-25660B08E905}" dt="2019-04-09T15:46:42.256" v="1" actId="20577"/>
      <pc:docMkLst>
        <pc:docMk/>
      </pc:docMkLst>
      <pc:sldChg chg="modSp">
        <pc:chgData name="Setzer, Chris" userId="S::chris.setzer@tylertech.com::759f6b71-409b-418f-ae25-ec2cae182f8b" providerId="AD" clId="Web-{F13902B2-A34A-803F-42CC-25660B08E905}" dt="2019-04-09T15:46:42.256" v="1" actId="20577"/>
        <pc:sldMkLst>
          <pc:docMk/>
          <pc:sldMk cId="3920983790" sldId="275"/>
        </pc:sldMkLst>
        <pc:spChg chg="mod">
          <ac:chgData name="Setzer, Chris" userId="S::chris.setzer@tylertech.com::759f6b71-409b-418f-ae25-ec2cae182f8b" providerId="AD" clId="Web-{F13902B2-A34A-803F-42CC-25660B08E905}" dt="2019-04-09T15:46:42.256" v="1" actId="20577"/>
          <ac:spMkLst>
            <pc:docMk/>
            <pc:sldMk cId="3920983790" sldId="275"/>
            <ac:spMk id="3" creationId="{9D64649E-0F6E-2448-8F9C-CB0E6D44C14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A14C55-E12A-45E6-87F3-7EAADE4C1D12}" type="datetimeFigureOut">
              <a:rPr lang="en-US" smtClean="0"/>
              <a:pPr/>
              <a:t>4/9/2019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00986-36CF-41DA-8955-9695234E114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3640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CAFB7-E13F-4384-95CE-291BAEA2830B}" type="datetimeFigureOut">
              <a:rPr lang="en-US" smtClean="0"/>
              <a:pPr/>
              <a:t>4/9/2019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1FE447-DA53-4191-97C8-F522C13BDE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02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Introduction –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FE447-DA53-4191-97C8-F522C13BDE2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471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FE447-DA53-4191-97C8-F522C13BDE2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83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50" b="1" i="0" baseline="0"/>
              <a:t>SOQL – min/max to make sure dates makes sense</a:t>
            </a:r>
          </a:p>
          <a:p>
            <a:r>
              <a:rPr lang="en-US" sz="1850" b="1" i="0" baseline="0"/>
              <a:t>Discovery – how many published datasets and put on a site</a:t>
            </a:r>
          </a:p>
          <a:p>
            <a:r>
              <a:rPr lang="en-US" sz="1850" b="1" i="0" baseline="0"/>
              <a:t>Move all column descriptions from one dataset to another dataset, any columns that match, it updates the column metadata (description) for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FE447-DA53-4191-97C8-F522C13BDE2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981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FE447-DA53-4191-97C8-F522C13BDE2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0145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FE447-DA53-4191-97C8-F522C13BDE2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141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- 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15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0" y="1792979"/>
            <a:ext cx="9144000" cy="1557543"/>
          </a:xfrm>
          <a:prstGeom prst="rect">
            <a:avLst/>
          </a:prstGeom>
          <a:solidFill>
            <a:schemeClr val="bg1">
              <a:alpha val="46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075611" y="1710712"/>
            <a:ext cx="4929998" cy="85725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lang="en-US" sz="2000" b="1" kern="1200" dirty="0">
                <a:solidFill>
                  <a:schemeClr val="tx2"/>
                </a:solidFill>
                <a:latin typeface="Tahoma" pitchFamily="34" charset="0"/>
                <a:ea typeface="+mj-ea"/>
                <a:cs typeface="Tahoma" pitchFamily="34" charset="0"/>
              </a:defRPr>
            </a:lvl1pPr>
          </a:lstStyle>
          <a:p>
            <a:r>
              <a:rPr lang="en-US"/>
              <a:t>Title Goes Here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 bwMode="blackGray">
          <a:xfrm>
            <a:off x="4069195" y="2646845"/>
            <a:ext cx="4911266" cy="621410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3"/>
              </a:buClr>
              <a:buSzTx/>
              <a:buFont typeface="Arial"/>
              <a:buNone/>
              <a:tabLst/>
              <a:defRPr lang="en-US" sz="1200" kern="1200" baseline="0" dirty="0" smtClean="0">
                <a:solidFill>
                  <a:schemeClr val="tx2"/>
                </a:solidFill>
                <a:latin typeface="Tahoma"/>
                <a:ea typeface="+mn-ea"/>
                <a:cs typeface="Tahom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Subtitle goes here</a:t>
            </a:r>
          </a:p>
        </p:txBody>
      </p:sp>
      <p:cxnSp>
        <p:nvCxnSpPr>
          <p:cNvPr id="10" name="Straight Connector 9"/>
          <p:cNvCxnSpPr/>
          <p:nvPr userDrawn="1"/>
        </p:nvCxnSpPr>
        <p:spPr bwMode="auto">
          <a:xfrm>
            <a:off x="3833950" y="2039159"/>
            <a:ext cx="0" cy="1065183"/>
          </a:xfrm>
          <a:prstGeom prst="line">
            <a:avLst/>
          </a:prstGeom>
          <a:solidFill>
            <a:schemeClr val="accent2"/>
          </a:solidFill>
          <a:ln w="6350" cap="sq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1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70" y="2086506"/>
            <a:ext cx="3120540" cy="97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022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KEH -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09930" y="818009"/>
            <a:ext cx="4228505" cy="3550065"/>
          </a:xfrm>
          <a:prstGeom prst="rect">
            <a:avLst/>
          </a:prstGeom>
        </p:spPr>
        <p:txBody>
          <a:bodyPr vert="horz" anchor="ctr"/>
          <a:lstStyle>
            <a:lvl1pPr>
              <a:def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>
              <a:def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</a:pPr>
            <a:r>
              <a:rPr lang="en-US"/>
              <a:t>Click to edit Master text styles</a:t>
            </a:r>
          </a:p>
          <a:p>
            <a:pPr marL="457200" lvl="1" indent="-18288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</a:pPr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8" y="818009"/>
            <a:ext cx="3860228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KEH - Header and 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KEH -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0"/>
          </p:nvPr>
        </p:nvSpPr>
        <p:spPr>
          <a:xfrm>
            <a:off x="273050" y="958108"/>
            <a:ext cx="8566150" cy="326146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5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KEH -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/>
          <p:cNvSpPr>
            <a:spLocks noGrp="1"/>
          </p:cNvSpPr>
          <p:nvPr>
            <p:ph type="tbl" sz="quarter" idx="10"/>
          </p:nvPr>
        </p:nvSpPr>
        <p:spPr>
          <a:xfrm>
            <a:off x="273050" y="1038498"/>
            <a:ext cx="8566150" cy="32207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15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OKEH -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39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7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2018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9621" y="-693306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-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-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140325" y="818009"/>
            <a:ext cx="3698110" cy="3418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4539343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-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09930" y="818009"/>
            <a:ext cx="4228505" cy="3550065"/>
          </a:xfrm>
          <a:prstGeom prst="rect">
            <a:avLst/>
          </a:prstGeom>
        </p:spPr>
        <p:txBody>
          <a:bodyPr vert="horz" anchor="ctr"/>
          <a:lstStyle>
            <a:lvl1pPr>
              <a:defRPr 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>
              <a:def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</a:pPr>
            <a:r>
              <a:rPr lang="en-US"/>
              <a:t>Click to edit Master text styles</a:t>
            </a:r>
          </a:p>
          <a:p>
            <a:pPr marL="457200" lvl="1" indent="-18288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</a:pPr>
            <a:r>
              <a:rPr lang="en-US"/>
              <a:t>Second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8" y="818009"/>
            <a:ext cx="3860228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- Header and 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-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0"/>
          </p:nvPr>
        </p:nvSpPr>
        <p:spPr>
          <a:xfrm>
            <a:off x="273050" y="958108"/>
            <a:ext cx="8566150" cy="326146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15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- 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 bwMode="auto">
          <a:xfrm>
            <a:off x="0" y="3494161"/>
            <a:ext cx="9144000" cy="681805"/>
          </a:xfrm>
          <a:prstGeom prst="rect">
            <a:avLst/>
          </a:prstGeom>
          <a:solidFill>
            <a:schemeClr val="accent5">
              <a:alpha val="53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3252650" y="3528245"/>
            <a:ext cx="5597435" cy="615065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ctr" defTabSz="457200" rtl="0" eaLnBrk="1" latinLnBrk="0" hangingPunct="1">
              <a:spcBef>
                <a:spcPct val="0"/>
              </a:spcBef>
              <a:buNone/>
              <a:defRPr lang="en-US" sz="3200" b="1" kern="1200" baseline="0" dirty="0">
                <a:solidFill>
                  <a:schemeClr val="bg1"/>
                </a:solidFill>
                <a:effectLst>
                  <a:outerShdw blurRad="254000" dist="152400" dir="2700000" algn="tl" rotWithShape="0">
                    <a:prstClr val="black">
                      <a:alpha val="8000"/>
                    </a:prstClr>
                  </a:outerShdw>
                </a:effectLst>
                <a:latin typeface="Tahoma" pitchFamily="34" charset="0"/>
                <a:ea typeface="+mj-ea"/>
                <a:cs typeface="Tahoma" pitchFamily="34" charset="0"/>
              </a:defRPr>
            </a:lvl1pPr>
          </a:lstStyle>
          <a:p>
            <a:r>
              <a:rPr lang="en-US"/>
              <a:t>Welcome to Connect 2019</a:t>
            </a:r>
          </a:p>
        </p:txBody>
      </p:sp>
      <p:cxnSp>
        <p:nvCxnSpPr>
          <p:cNvPr id="10" name="Straight Connector 9"/>
          <p:cNvCxnSpPr/>
          <p:nvPr userDrawn="1"/>
        </p:nvCxnSpPr>
        <p:spPr bwMode="auto">
          <a:xfrm>
            <a:off x="3833950" y="2022202"/>
            <a:ext cx="0" cy="1065183"/>
          </a:xfrm>
          <a:prstGeom prst="line">
            <a:avLst/>
          </a:prstGeom>
          <a:solidFill>
            <a:schemeClr val="accent2"/>
          </a:solidFill>
          <a:ln w="6350" cap="sq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1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69" y="412358"/>
            <a:ext cx="4513891" cy="1403818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-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/>
          <p:cNvSpPr>
            <a:spLocks noGrp="1"/>
          </p:cNvSpPr>
          <p:nvPr>
            <p:ph type="tbl" sz="quarter" idx="10"/>
          </p:nvPr>
        </p:nvSpPr>
        <p:spPr>
          <a:xfrm>
            <a:off x="273050" y="1038498"/>
            <a:ext cx="8566150" cy="32207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15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TA -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2">
              <a:alpha val="19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2018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9621" y="-758620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Connect 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67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7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24272" y="1750422"/>
            <a:ext cx="4532557" cy="453255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pic>
        <p:nvPicPr>
          <p:cNvPr id="18" name="Picture 3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51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Trai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47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Analytics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23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Tyler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41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Cloud Shared SaaS Da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24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PC Keybo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54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Data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43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- Connect 2019 Me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 bwMode="auto">
          <a:xfrm>
            <a:off x="0" y="3494161"/>
            <a:ext cx="9144000" cy="681805"/>
          </a:xfrm>
          <a:prstGeom prst="rect">
            <a:avLst/>
          </a:prstGeom>
          <a:solidFill>
            <a:srgbClr val="002840">
              <a:alpha val="81000"/>
            </a:srgb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57992" y="3528245"/>
            <a:ext cx="8628016" cy="615065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ctr" defTabSz="457200" rtl="0" eaLnBrk="1" latinLnBrk="0" hangingPunct="1">
              <a:spcBef>
                <a:spcPct val="0"/>
              </a:spcBef>
              <a:buNone/>
              <a:defRPr lang="en-US" sz="3200" b="1" kern="1200" baseline="0" dirty="0">
                <a:solidFill>
                  <a:schemeClr val="bg1"/>
                </a:solidFill>
                <a:effectLst>
                  <a:outerShdw blurRad="254000" dist="152400" dir="2700000" algn="tl" rotWithShape="0">
                    <a:prstClr val="black">
                      <a:alpha val="8000"/>
                    </a:prstClr>
                  </a:outerShdw>
                </a:effectLst>
                <a:latin typeface="Tahoma" pitchFamily="34" charset="0"/>
                <a:ea typeface="+mj-ea"/>
                <a:cs typeface="Tahoma" pitchFamily="34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11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055" y="269648"/>
            <a:ext cx="4513891" cy="1403818"/>
          </a:xfrm>
          <a:prstGeom prst="rect">
            <a:avLst/>
          </a:prstGeom>
        </p:spPr>
      </p:pic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Phone Sup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23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Mobile 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49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9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2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5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- Connect 20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33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0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24272" y="1750422"/>
            <a:ext cx="4532557" cy="4532557"/>
          </a:xfrm>
          <a:prstGeom prst="rect">
            <a:avLst/>
          </a:prstGeom>
        </p:spPr>
      </p:pic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sp>
        <p:nvSpPr>
          <p:cNvPr id="12" name="Rectangle 11"/>
          <p:cNvSpPr/>
          <p:nvPr userDrawn="1"/>
        </p:nvSpPr>
        <p:spPr bwMode="auto">
          <a:xfrm>
            <a:off x="0" y="1931670"/>
            <a:ext cx="9144000" cy="1280160"/>
          </a:xfrm>
          <a:prstGeom prst="rect">
            <a:avLst/>
          </a:prstGeom>
          <a:solidFill>
            <a:schemeClr val="bg1">
              <a:alpha val="15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293914" y="2143125"/>
            <a:ext cx="8556172" cy="857250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 algn="ctr" defTabSz="457200" rtl="0" eaLnBrk="1" latinLnBrk="0" hangingPunct="1">
              <a:spcBef>
                <a:spcPct val="0"/>
              </a:spcBef>
              <a:buNone/>
              <a:defRPr lang="en-US" sz="3000" b="1" kern="1200" dirty="0">
                <a:solidFill>
                  <a:schemeClr val="tx2"/>
                </a:solidFill>
                <a:latin typeface="Tahoma" pitchFamily="34" charset="0"/>
                <a:ea typeface="+mj-ea"/>
                <a:cs typeface="Tahoma" pitchFamily="34" charset="0"/>
              </a:defRPr>
            </a:lvl1pPr>
          </a:lstStyle>
          <a:p>
            <a:r>
              <a:rPr lang="en-US"/>
              <a:t>Title Goes Here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- Connect D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2">
              <a:alpha val="19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0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 bwMode="auto">
          <a:xfrm>
            <a:off x="0" y="1931670"/>
            <a:ext cx="9144000" cy="1280160"/>
          </a:xfrm>
          <a:prstGeom prst="rect">
            <a:avLst/>
          </a:prstGeom>
          <a:solidFill>
            <a:schemeClr val="bg1">
              <a:lumMod val="85000"/>
              <a:alpha val="14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ctrTitle" hasCustomPrompt="1"/>
          </p:nvPr>
        </p:nvSpPr>
        <p:spPr>
          <a:xfrm>
            <a:off x="293914" y="2143125"/>
            <a:ext cx="8556172" cy="857250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 algn="ctr" defTabSz="457200" rtl="0" eaLnBrk="1" latinLnBrk="0" hangingPunct="1">
              <a:spcBef>
                <a:spcPct val="0"/>
              </a:spcBef>
              <a:buNone/>
              <a:defRPr lang="en-US" sz="3000" b="1" kern="1200" dirty="0">
                <a:solidFill>
                  <a:schemeClr val="tx2"/>
                </a:solidFill>
                <a:latin typeface="Tahoma" pitchFamily="34" charset="0"/>
                <a:ea typeface="+mj-ea"/>
                <a:cs typeface="Tahoma" pitchFamily="34" charset="0"/>
              </a:defRPr>
            </a:lvl1pPr>
          </a:lstStyle>
          <a:p>
            <a:r>
              <a:rPr lang="en-US"/>
              <a:t>Title Goes Here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- Computer Bl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2">
              <a:alpha val="54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0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 bwMode="auto">
          <a:xfrm>
            <a:off x="0" y="1931670"/>
            <a:ext cx="9144000" cy="1280160"/>
          </a:xfrm>
          <a:prstGeom prst="rect">
            <a:avLst/>
          </a:prstGeom>
          <a:solidFill>
            <a:schemeClr val="bg1">
              <a:alpha val="28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ctrTitle" hasCustomPrompt="1"/>
          </p:nvPr>
        </p:nvSpPr>
        <p:spPr>
          <a:xfrm>
            <a:off x="293914" y="2143125"/>
            <a:ext cx="8556172" cy="857250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 algn="ctr" defTabSz="457200" rtl="0" eaLnBrk="1" latinLnBrk="0" hangingPunct="1">
              <a:spcBef>
                <a:spcPct val="0"/>
              </a:spcBef>
              <a:buNone/>
              <a:defRPr lang="en-US" sz="3000" b="1" kern="1200" dirty="0">
                <a:solidFill>
                  <a:schemeClr val="tx2"/>
                </a:solidFill>
                <a:latin typeface="Tahoma" pitchFamily="34" charset="0"/>
                <a:ea typeface="+mj-ea"/>
                <a:cs typeface="Tahoma" pitchFamily="34" charset="0"/>
              </a:defRPr>
            </a:lvl1pPr>
          </a:lstStyle>
          <a:p>
            <a:r>
              <a:rPr lang="en-US"/>
              <a:t>Title Goes Here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-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0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7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 bwMode="auto">
          <a:xfrm>
            <a:off x="0" y="1931670"/>
            <a:ext cx="9144000" cy="1280160"/>
          </a:xfrm>
          <a:prstGeom prst="rect">
            <a:avLst/>
          </a:prstGeom>
          <a:solidFill>
            <a:schemeClr val="bg1">
              <a:alpha val="15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ctrTitle" hasCustomPrompt="1"/>
          </p:nvPr>
        </p:nvSpPr>
        <p:spPr>
          <a:xfrm>
            <a:off x="293914" y="2143125"/>
            <a:ext cx="8556172" cy="857250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 marL="0" indent="0" algn="ctr" defTabSz="457200" rtl="0" eaLnBrk="1" latinLnBrk="0" hangingPunct="1">
              <a:spcBef>
                <a:spcPct val="0"/>
              </a:spcBef>
              <a:buNone/>
              <a:defRPr lang="en-US" sz="3000" b="1" kern="1200" dirty="0">
                <a:solidFill>
                  <a:schemeClr val="tx2"/>
                </a:solidFill>
                <a:latin typeface="Tahoma" pitchFamily="34" charset="0"/>
                <a:ea typeface="+mj-ea"/>
                <a:cs typeface="Tahoma" pitchFamily="34" charset="0"/>
              </a:defRPr>
            </a:lvl1pPr>
          </a:lstStyle>
          <a:p>
            <a:r>
              <a:rPr lang="en-US"/>
              <a:t>Title Goes Here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KEH -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8386957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KEH - 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140325" y="818009"/>
            <a:ext cx="3698110" cy="3418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4137" y="818009"/>
            <a:ext cx="4539343" cy="3550065"/>
          </a:xfrm>
          <a:prstGeom prst="rect">
            <a:avLst/>
          </a:prstGeom>
        </p:spPr>
        <p:txBody>
          <a:bodyPr vert="horz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8F9B49"/>
              </a:buClr>
              <a:buFont typeface="Arial" charset="0"/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1pPr>
            <a:lvl2pPr marL="457200" indent="-18288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tx1">
                  <a:lumMod val="75000"/>
                  <a:lumOff val="25000"/>
                </a:schemeClr>
              </a:buClr>
              <a:buFont typeface="Arial" charset="0"/>
              <a:buChar char="•"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cs typeface="Tahoma"/>
              </a:defRPr>
            </a:lvl2pPr>
            <a:lvl3pPr>
              <a:lnSpc>
                <a:spcPct val="100000"/>
              </a:lnSpc>
              <a:buClr>
                <a:srgbClr val="8F9B49"/>
              </a:buClr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3pPr>
            <a:lvl4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4pPr>
            <a:lvl5pPr>
              <a:lnSpc>
                <a:spcPct val="100000"/>
              </a:lnSpc>
              <a:buClr>
                <a:srgbClr val="8F9B49"/>
              </a:buCl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Tahoma"/>
                <a:cs typeface="Tahom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Title 4"/>
          <p:cNvSpPr>
            <a:spLocks noGrp="1"/>
          </p:cNvSpPr>
          <p:nvPr>
            <p:ph type="title"/>
          </p:nvPr>
        </p:nvSpPr>
        <p:spPr>
          <a:xfrm>
            <a:off x="289621" y="194967"/>
            <a:ext cx="8564758" cy="536936"/>
          </a:xfrm>
          <a:prstGeom prst="rect">
            <a:avLst/>
          </a:prstGeom>
        </p:spPr>
        <p:txBody>
          <a:bodyPr vert="horz" anchor="ctr"/>
          <a:lstStyle>
            <a:lvl1pPr algn="l">
              <a:defRPr sz="2400" b="1">
                <a:solidFill>
                  <a:schemeClr val="tx2"/>
                </a:solidFill>
                <a:latin typeface="Tahoma"/>
                <a:cs typeface="Tahoma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1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12.jp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19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18.xml"/><Relationship Id="rId9" Type="http://schemas.openxmlformats.org/officeDocument/2006/relationships/image" Target="../media/image9.jp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theme" Target="../theme/theme5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6130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912" r:id="rId2"/>
    <p:sldLayoutId id="2147483944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9514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901" r:id="rId2"/>
    <p:sldLayoutId id="2147483909" r:id="rId3"/>
    <p:sldLayoutId id="2147483910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alpha val="39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4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971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6" r:id="rId3"/>
    <p:sldLayoutId id="2147483897" r:id="rId4"/>
    <p:sldLayoutId id="2147483898" r:id="rId5"/>
    <p:sldLayoutId id="2147483899" r:id="rId6"/>
    <p:sldLayoutId id="2147483900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chemeClr val="bg2">
              <a:alpha val="19000"/>
            </a:schemeClr>
          </a:solidFill>
          <a:ln w="6350" cap="sq" algn="ctr">
            <a:noFill/>
            <a:miter lim="800000"/>
            <a:headEnd/>
            <a:tailEnd/>
          </a:ln>
          <a:effectLst/>
        </p:spPr>
        <p:txBody>
          <a:bodyPr wrap="none" rtlCol="0" anchor="ctr"/>
          <a:lstStyle/>
          <a:p>
            <a:pPr algn="ctr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Tahoma" pitchFamily="34" charset="0"/>
              <a:cs typeface="Tahoma" pitchFamily="34" charset="0"/>
            </a:endParaRPr>
          </a:p>
        </p:txBody>
      </p:sp>
      <p:sp>
        <p:nvSpPr>
          <p:cNvPr id="6" name="Text Box 12"/>
          <p:cNvSpPr txBox="1">
            <a:spLocks noChangeArrowheads="1"/>
          </p:cNvSpPr>
          <p:nvPr userDrawn="1"/>
        </p:nvSpPr>
        <p:spPr bwMode="gray">
          <a:xfrm>
            <a:off x="3701989" y="4865205"/>
            <a:ext cx="1713391" cy="22502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latin typeface="Tahoma"/>
                <a:ea typeface="+mn-ea"/>
                <a:cs typeface="Tahoma"/>
              </a:rPr>
              <a:t>© Tyler Technologies 2019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98773" y="4689290"/>
            <a:ext cx="881688" cy="304384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36" y="4609326"/>
            <a:ext cx="1352629" cy="42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655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755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5" r:id="rId1"/>
    <p:sldLayoutId id="2147483925" r:id="rId2"/>
    <p:sldLayoutId id="2147483922" r:id="rId3"/>
    <p:sldLayoutId id="2147483932" r:id="rId4"/>
    <p:sldLayoutId id="2147483917" r:id="rId5"/>
    <p:sldLayoutId id="2147483919" r:id="rId6"/>
    <p:sldLayoutId id="2147483923" r:id="rId7"/>
    <p:sldLayoutId id="2147483924" r:id="rId8"/>
    <p:sldLayoutId id="2147483930" r:id="rId9"/>
    <p:sldLayoutId id="2147483935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jupyter.org/" TargetMode="External"/><Relationship Id="rId3" Type="http://schemas.openxmlformats.org/officeDocument/2006/relationships/hyperlink" Target="https://socratapublishing.docs.apiary.io/" TargetMode="External"/><Relationship Id="rId7" Type="http://schemas.openxmlformats.org/officeDocument/2006/relationships/hyperlink" Target="https://github.com/socrata/socrata-py" TargetMode="External"/><Relationship Id="rId2" Type="http://schemas.openxmlformats.org/officeDocument/2006/relationships/hyperlink" Target="https://socrataapikeys.docs.apiary.io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socratadiscovery.docs.apiary.io/" TargetMode="External"/><Relationship Id="rId5" Type="http://schemas.openxmlformats.org/officeDocument/2006/relationships/hyperlink" Target="https://feathersanalytics.com/predictive-analytics-with-r-in-power-bi/" TargetMode="External"/><Relationship Id="rId4" Type="http://schemas.openxmlformats.org/officeDocument/2006/relationships/hyperlink" Target="https://socratametadataapi.docs.apiary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329589A-BAC0-5945-AC06-6819E90B48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8407" y="3528245"/>
            <a:ext cx="8531679" cy="615065"/>
          </a:xfrm>
        </p:spPr>
        <p:txBody>
          <a:bodyPr/>
          <a:lstStyle/>
          <a:p>
            <a:r>
              <a:rPr lang="en-US" b="0">
                <a:effectLst/>
              </a:rPr>
              <a:t>Explore </a:t>
            </a:r>
            <a:r>
              <a:rPr lang="en-US" b="0" err="1">
                <a:effectLst/>
              </a:rPr>
              <a:t>Socrata</a:t>
            </a:r>
            <a:r>
              <a:rPr lang="en-US" b="0">
                <a:effectLst/>
              </a:rPr>
              <a:t> APIs with Python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81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F3EFA120-E362-EC44-8954-B265A7A3A9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1800">
                <a:latin typeface="Tahoma"/>
                <a:ea typeface="Tahoma"/>
                <a:cs typeface="Tahoma"/>
              </a:rPr>
              <a:t>Roger Sliva, City of Mesa, Data Engineer</a:t>
            </a:r>
            <a:br>
              <a:rPr lang="en-US" sz="1800"/>
            </a:br>
            <a:r>
              <a:rPr lang="en-US" sz="1800">
                <a:latin typeface="Tahoma"/>
                <a:ea typeface="Tahoma"/>
                <a:cs typeface="Tahoma"/>
              </a:rPr>
              <a:t>Chris Setzer, Data &amp; Insights Division, Data Analyst</a:t>
            </a:r>
            <a:br>
              <a:rPr lang="en-US" sz="1800"/>
            </a:br>
            <a:r>
              <a:rPr lang="en-US" sz="1800">
                <a:latin typeface="Tahoma"/>
                <a:ea typeface="Tahoma"/>
                <a:cs typeface="Tahoma"/>
              </a:rPr>
              <a:t>Ryan Hall, Data &amp; Insights Division, Educator</a:t>
            </a:r>
            <a:br>
              <a:rPr lang="en-US" sz="1800"/>
            </a:br>
            <a:r>
              <a:rPr lang="en-US" sz="1800">
                <a:latin typeface="Tahoma"/>
                <a:ea typeface="Tahoma"/>
                <a:cs typeface="Tahoma"/>
              </a:rPr>
              <a:t>Alicia Brown, Data &amp; Insights Division, Technical Solution Architect</a:t>
            </a:r>
          </a:p>
        </p:txBody>
      </p:sp>
    </p:spTree>
    <p:extLst>
      <p:ext uri="{BB962C8B-B14F-4D97-AF65-F5344CB8AC3E}">
        <p14:creationId xmlns:p14="http://schemas.microsoft.com/office/powerpoint/2010/main" val="257775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023E7B-D8EC-5845-B017-D0A1DE1209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Dataset creation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Metadata updates/copying</a:t>
            </a:r>
            <a:endParaRPr lang="en-US">
              <a:ea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Data exploration – initial inspection of new data</a:t>
            </a:r>
            <a:endParaRPr lang="en-US">
              <a:ea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Data validation – out of bounds values</a:t>
            </a:r>
            <a:endParaRPr lang="en-US">
              <a:ea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Internal catalog – publish number of assets</a:t>
            </a:r>
            <a:endParaRPr lang="en-US">
              <a:ea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634F62F-A317-A64F-8AF7-80D943D91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Cases</a:t>
            </a:r>
          </a:p>
        </p:txBody>
      </p:sp>
    </p:spTree>
    <p:extLst>
      <p:ext uri="{BB962C8B-B14F-4D97-AF65-F5344CB8AC3E}">
        <p14:creationId xmlns:p14="http://schemas.microsoft.com/office/powerpoint/2010/main" val="25336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AEC2878-F7D8-604C-874E-652193B9EE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Data Management API –</a:t>
            </a:r>
            <a:r>
              <a:rPr lang="en-US" dirty="0"/>
              <a:t> supports dataset publishing experience (revisions, transforms, automation, column-level metadata).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Socrata-py –</a:t>
            </a:r>
            <a:r>
              <a:rPr lang="en-US" dirty="0"/>
              <a:t> Python package built on Data Management API. Supports publishing pandas dataframes and files.</a:t>
            </a:r>
            <a:endParaRPr lang="en-US" dirty="0">
              <a:ea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Metadata API –</a:t>
            </a:r>
            <a:r>
              <a:rPr lang="en-US" dirty="0"/>
              <a:t> updates for dataset-level metadata. Supports HTTP PATCH for targeted updates.</a:t>
            </a:r>
            <a:endParaRPr lang="en-US" dirty="0">
              <a:ea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Discovery API – </a:t>
            </a:r>
            <a:r>
              <a:rPr lang="en-US" dirty="0"/>
              <a:t>search and discovery of asset metadata on and across Socrata domains.</a:t>
            </a:r>
            <a:endParaRPr lang="en-US" dirty="0">
              <a:ea typeface="Tahoma"/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FA49D3F-18CA-2848-B94E-DE25C523A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APIs</a:t>
            </a:r>
          </a:p>
        </p:txBody>
      </p:sp>
    </p:spTree>
    <p:extLst>
      <p:ext uri="{BB962C8B-B14F-4D97-AF65-F5344CB8AC3E}">
        <p14:creationId xmlns:p14="http://schemas.microsoft.com/office/powerpoint/2010/main" val="107414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4234A1-55AF-D642-9913-C63A966CCD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Python is powerful and flexible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Great first language</a:t>
            </a:r>
            <a:endParaRPr lang="en-US">
              <a:ea typeface="Tahom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err="1"/>
              <a:t>Jupyter</a:t>
            </a:r>
            <a:r>
              <a:rPr lang="en-US"/>
              <a:t> Notebooks are a browser-based development environment for Python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ea typeface="Tahoma"/>
              </a:rPr>
              <a:t>Refine, explore, and visualize data interactively in your browser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Can be extended to use other languages (R, Julia, etc.)</a:t>
            </a:r>
            <a:endParaRPr lang="en-US">
              <a:ea typeface="Tahoma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64649E-0F6E-2448-8F9C-CB0E6D44C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Python?</a:t>
            </a:r>
            <a:endParaRPr lang="en-US" dirty="0">
              <a:ea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920983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338836-D8C2-3D4E-9FAE-D42905D46C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Hands On Labs!</a:t>
            </a:r>
            <a:endParaRPr lang="en-US" sz="1600" b="0"/>
          </a:p>
        </p:txBody>
      </p:sp>
    </p:spTree>
    <p:extLst>
      <p:ext uri="{BB962C8B-B14F-4D97-AF65-F5344CB8AC3E}">
        <p14:creationId xmlns:p14="http://schemas.microsoft.com/office/powerpoint/2010/main" val="1221084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D24A0522-7C3A-D942-9F16-19C4B07936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78831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0A363D1-3D34-5E4C-8954-1083A09CF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">
                <a:hlinkClick r:id="rId2"/>
              </a:rPr>
              <a:t>API Keys</a:t>
            </a:r>
            <a:endParaRPr lang="i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">
                <a:hlinkClick r:id="rId3"/>
              </a:rPr>
              <a:t>Data Management API</a:t>
            </a:r>
            <a:endParaRPr lang="i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">
                <a:hlinkClick r:id="rId4"/>
              </a:rPr>
              <a:t>Metadata API</a:t>
            </a:r>
            <a:endParaRPr lang="it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">
                <a:hlinkClick r:id="rId6"/>
              </a:rPr>
              <a:t>Discovery API</a:t>
            </a:r>
            <a:endParaRPr lang="it">
              <a:hlinkClick r:id="rId5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">
                <a:hlinkClick r:id="rId7"/>
              </a:rPr>
              <a:t>Socrata-py</a:t>
            </a:r>
            <a:endParaRPr lang="it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">
                <a:hlinkClick r:id="rId8"/>
              </a:rPr>
              <a:t>Jupyter Notebook</a:t>
            </a:r>
            <a:endParaRPr lang="en-US">
              <a:hlinkClick r:id="" action="ppaction://noaction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F084DEA-4492-6E44-BB25-19C2965AD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Resources</a:t>
            </a:r>
          </a:p>
        </p:txBody>
      </p:sp>
    </p:spTree>
    <p:extLst>
      <p:ext uri="{BB962C8B-B14F-4D97-AF65-F5344CB8AC3E}">
        <p14:creationId xmlns:p14="http://schemas.microsoft.com/office/powerpoint/2010/main" val="3006572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nnect 2019 - TITLE Slides">
  <a:themeElements>
    <a:clrScheme name="Connect 2019 2 1">
      <a:dk1>
        <a:srgbClr val="000000"/>
      </a:dk1>
      <a:lt1>
        <a:srgbClr val="FFFFFF"/>
      </a:lt1>
      <a:dk2>
        <a:srgbClr val="121941"/>
      </a:dk2>
      <a:lt2>
        <a:srgbClr val="EEECE1"/>
      </a:lt2>
      <a:accent1>
        <a:srgbClr val="4F81BD"/>
      </a:accent1>
      <a:accent2>
        <a:srgbClr val="51BDC5"/>
      </a:accent2>
      <a:accent3>
        <a:srgbClr val="909E42"/>
      </a:accent3>
      <a:accent4>
        <a:srgbClr val="495124"/>
      </a:accent4>
      <a:accent5>
        <a:srgbClr val="0086A1"/>
      </a:accent5>
      <a:accent6>
        <a:srgbClr val="015B97"/>
      </a:accent6>
      <a:hlink>
        <a:srgbClr val="015B97"/>
      </a:hlink>
      <a:folHlink>
        <a:srgbClr val="909E4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95000"/>
          </a:schemeClr>
        </a:solidFill>
        <a:ln w="6350" cap="sq" algn="ctr">
          <a:solidFill>
            <a:schemeClr val="bg1">
              <a:lumMod val="50000"/>
            </a:schemeClr>
          </a:solidFill>
          <a:miter lim="800000"/>
          <a:headEnd/>
          <a:tailEnd/>
        </a:ln>
        <a:effectLst/>
      </a:spPr>
      <a:bodyPr wrap="none" anchor="ctr"/>
      <a:lstStyle>
        <a:defPPr algn="ctr">
          <a:defRPr dirty="0" smtClean="0">
            <a:solidFill>
              <a:schemeClr val="tx1">
                <a:lumMod val="75000"/>
                <a:lumOff val="25000"/>
              </a:schemeClr>
            </a:solidFill>
            <a:latin typeface="Tahoma" pitchFamily="34" charset="0"/>
            <a:cs typeface="Tahoma" pitchFamily="34" charset="0"/>
          </a:defRPr>
        </a:defPPr>
      </a:lstStyle>
    </a:spDef>
    <a:lnDef>
      <a:spPr bwMode="auto">
        <a:solidFill>
          <a:schemeClr val="accent2"/>
        </a:solidFill>
        <a:ln w="6350" cap="sq" cmpd="sng" algn="ctr">
          <a:solidFill>
            <a:schemeClr val="tx1">
              <a:lumMod val="50000"/>
              <a:lumOff val="50000"/>
            </a:schemeClr>
          </a:solidFill>
          <a:prstDash val="solid"/>
          <a:round/>
          <a:headEnd type="oval" w="sm" len="sm"/>
          <a:tailEnd type="oval" w="sm" len="sm"/>
        </a:ln>
        <a:effectLst/>
      </a:spPr>
      <a:bodyPr/>
      <a:lstStyle/>
    </a:lnDef>
    <a:txDef>
      <a:spPr bwMode="auto">
        <a:noFill/>
        <a:ln w="12700" cap="sq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defRPr sz="1600" smtClean="0">
            <a:solidFill>
              <a:schemeClr val="tx1">
                <a:lumMod val="65000"/>
                <a:lumOff val="35000"/>
              </a:schemeClr>
            </a:solidFill>
            <a:latin typeface="Tahoma" pitchFamily="34" charset="0"/>
            <a:cs typeface="Tahoma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9196 C&amp;J Executive Forum 2018 PowerPoint Template.pptx" id="{95C5F74F-D2CF-9847-A5E5-266D19D093BE}" vid="{8BD334F4-2480-834C-BA03-8D0E3051A90F}"/>
    </a:ext>
  </a:extLst>
</a:theme>
</file>

<file path=ppt/theme/theme2.xml><?xml version="1.0" encoding="utf-8"?>
<a:theme xmlns:a="http://schemas.openxmlformats.org/drawingml/2006/main" name="Connect 2019 - SECTION Slides">
  <a:themeElements>
    <a:clrScheme name="Connect 2019 2 1">
      <a:dk1>
        <a:srgbClr val="000000"/>
      </a:dk1>
      <a:lt1>
        <a:srgbClr val="FFFFFF"/>
      </a:lt1>
      <a:dk2>
        <a:srgbClr val="121941"/>
      </a:dk2>
      <a:lt2>
        <a:srgbClr val="EEECE1"/>
      </a:lt2>
      <a:accent1>
        <a:srgbClr val="4F81BD"/>
      </a:accent1>
      <a:accent2>
        <a:srgbClr val="51BDC5"/>
      </a:accent2>
      <a:accent3>
        <a:srgbClr val="909E42"/>
      </a:accent3>
      <a:accent4>
        <a:srgbClr val="495124"/>
      </a:accent4>
      <a:accent5>
        <a:srgbClr val="0086A1"/>
      </a:accent5>
      <a:accent6>
        <a:srgbClr val="015B97"/>
      </a:accent6>
      <a:hlink>
        <a:srgbClr val="015B97"/>
      </a:hlink>
      <a:folHlink>
        <a:srgbClr val="909E4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95000"/>
          </a:schemeClr>
        </a:solidFill>
        <a:ln w="6350" cap="sq" algn="ctr">
          <a:solidFill>
            <a:schemeClr val="bg1">
              <a:lumMod val="50000"/>
            </a:schemeClr>
          </a:solidFill>
          <a:miter lim="800000"/>
          <a:headEnd/>
          <a:tailEnd/>
        </a:ln>
        <a:effectLst/>
      </a:spPr>
      <a:bodyPr wrap="none" anchor="ctr"/>
      <a:lstStyle>
        <a:defPPr algn="ctr">
          <a:defRPr dirty="0" smtClean="0">
            <a:solidFill>
              <a:schemeClr val="tx1">
                <a:lumMod val="75000"/>
                <a:lumOff val="25000"/>
              </a:schemeClr>
            </a:solidFill>
            <a:latin typeface="Tahoma" pitchFamily="34" charset="0"/>
            <a:cs typeface="Tahoma" pitchFamily="34" charset="0"/>
          </a:defRPr>
        </a:defPPr>
      </a:lstStyle>
    </a:spDef>
    <a:lnDef>
      <a:spPr bwMode="auto">
        <a:solidFill>
          <a:schemeClr val="accent2"/>
        </a:solidFill>
        <a:ln w="6350" cap="sq" cmpd="sng" algn="ctr">
          <a:solidFill>
            <a:schemeClr val="tx1">
              <a:lumMod val="50000"/>
              <a:lumOff val="50000"/>
            </a:schemeClr>
          </a:solidFill>
          <a:prstDash val="solid"/>
          <a:round/>
          <a:headEnd type="oval" w="sm" len="sm"/>
          <a:tailEnd type="oval" w="sm" len="sm"/>
        </a:ln>
        <a:effectLst/>
      </a:spPr>
      <a:bodyPr/>
      <a:lstStyle/>
    </a:lnDef>
    <a:txDef>
      <a:spPr bwMode="auto">
        <a:noFill/>
        <a:ln w="12700" cap="sq" algn="ctr">
          <a:noFill/>
          <a:miter lim="800000"/>
          <a:headEnd/>
          <a:tailEnd/>
        </a:ln>
        <a:effectLst/>
      </a:spPr>
      <a:bodyPr wrap="square">
        <a:spAutoFit/>
      </a:bodyPr>
      <a:lstStyle>
        <a:defPPr>
          <a:defRPr sz="1600" dirty="0" smtClean="0">
            <a:solidFill>
              <a:schemeClr val="tx1">
                <a:lumMod val="75000"/>
                <a:lumOff val="25000"/>
              </a:schemeClr>
            </a:solidFill>
            <a:latin typeface="Tahoma" pitchFamily="34" charset="0"/>
            <a:cs typeface="Tahoma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9196 C&amp;J Executive Forum 2018 PowerPoint Template.pptx" id="{95C5F74F-D2CF-9847-A5E5-266D19D093BE}" vid="{A133437B-B301-764E-A946-8F0893454E7D}"/>
    </a:ext>
  </a:extLst>
</a:theme>
</file>

<file path=ppt/theme/theme3.xml><?xml version="1.0" encoding="utf-8"?>
<a:theme xmlns:a="http://schemas.openxmlformats.org/drawingml/2006/main" name="Connect 2019 - BOKEH CONTENT Slides">
  <a:themeElements>
    <a:clrScheme name="Connect 2019 2 1">
      <a:dk1>
        <a:srgbClr val="000000"/>
      </a:dk1>
      <a:lt1>
        <a:srgbClr val="FFFFFF"/>
      </a:lt1>
      <a:dk2>
        <a:srgbClr val="121941"/>
      </a:dk2>
      <a:lt2>
        <a:srgbClr val="EEECE1"/>
      </a:lt2>
      <a:accent1>
        <a:srgbClr val="4F81BD"/>
      </a:accent1>
      <a:accent2>
        <a:srgbClr val="51BDC5"/>
      </a:accent2>
      <a:accent3>
        <a:srgbClr val="909E42"/>
      </a:accent3>
      <a:accent4>
        <a:srgbClr val="495124"/>
      </a:accent4>
      <a:accent5>
        <a:srgbClr val="0086A1"/>
      </a:accent5>
      <a:accent6>
        <a:srgbClr val="015B97"/>
      </a:accent6>
      <a:hlink>
        <a:srgbClr val="015B97"/>
      </a:hlink>
      <a:folHlink>
        <a:srgbClr val="909E4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85000"/>
            <a:alpha val="28000"/>
          </a:schemeClr>
        </a:solidFill>
        <a:ln w="6350" cap="sq" algn="ctr">
          <a:solidFill>
            <a:schemeClr val="bg1">
              <a:lumMod val="65000"/>
            </a:schemeClr>
          </a:solidFill>
          <a:miter lim="800000"/>
          <a:headEnd/>
          <a:tailEnd/>
        </a:ln>
        <a:effectLst/>
      </a:spPr>
      <a:bodyPr wrap="none" rtlCol="0" anchor="ctr"/>
      <a:lstStyle>
        <a:defPPr algn="ctr">
          <a:defRPr dirty="0" smtClean="0">
            <a:solidFill>
              <a:schemeClr val="tx1">
                <a:lumMod val="75000"/>
                <a:lumOff val="25000"/>
              </a:schemeClr>
            </a:solidFill>
            <a:latin typeface="Tahoma" pitchFamily="34" charset="0"/>
            <a:cs typeface="Tahoma" pitchFamily="34" charset="0"/>
          </a:defRPr>
        </a:defPPr>
      </a:lstStyle>
    </a:spDef>
    <a:lnDef>
      <a:spPr bwMode="auto">
        <a:solidFill>
          <a:schemeClr val="accent2"/>
        </a:solidFill>
        <a:ln w="6350" cap="sq" cmpd="sng" algn="ctr">
          <a:solidFill>
            <a:schemeClr val="bg1">
              <a:lumMod val="65000"/>
            </a:schemeClr>
          </a:solidFill>
          <a:prstDash val="solid"/>
          <a:round/>
          <a:headEnd type="none" w="sm" len="sm"/>
          <a:tailEnd type="none" w="sm" len="sm"/>
        </a:ln>
        <a:effectLst/>
      </a:spPr>
      <a:bodyPr/>
      <a:lstStyle/>
    </a:lnDef>
    <a:txDef>
      <a:spPr bwMode="auto">
        <a:noFill/>
        <a:ln w="12700" cap="sq" algn="ctr">
          <a:noFill/>
          <a:miter lim="800000"/>
          <a:headEnd/>
          <a:tailEnd/>
        </a:ln>
        <a:effectLst/>
      </a:spPr>
      <a:bodyPr wrap="none" rtlCol="0">
        <a:spAutoFit/>
      </a:bodyPr>
      <a:lstStyle>
        <a:defPPr>
          <a:defRPr sz="1600">
            <a:solidFill>
              <a:schemeClr val="tx1">
                <a:lumMod val="65000"/>
                <a:lumOff val="35000"/>
              </a:schemeClr>
            </a:solidFill>
            <a:latin typeface="Tahoma" charset="0"/>
            <a:ea typeface="Tahoma" charset="0"/>
            <a:cs typeface="Tahoma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9196 C&amp;J Executive Forum 2018 PowerPoint Template.pptx" id="{95C5F74F-D2CF-9847-A5E5-266D19D093BE}" vid="{6CDE1351-102C-3B44-B277-21E8660904B9}"/>
    </a:ext>
  </a:extLst>
</a:theme>
</file>

<file path=ppt/theme/theme4.xml><?xml version="1.0" encoding="utf-8"?>
<a:theme xmlns:a="http://schemas.openxmlformats.org/drawingml/2006/main" name="Connect 2019 - DATA CONTENT Slides">
  <a:themeElements>
    <a:clrScheme name="Connect 2019 2 1">
      <a:dk1>
        <a:srgbClr val="000000"/>
      </a:dk1>
      <a:lt1>
        <a:srgbClr val="FFFFFF"/>
      </a:lt1>
      <a:dk2>
        <a:srgbClr val="121941"/>
      </a:dk2>
      <a:lt2>
        <a:srgbClr val="EEECE1"/>
      </a:lt2>
      <a:accent1>
        <a:srgbClr val="4F81BD"/>
      </a:accent1>
      <a:accent2>
        <a:srgbClr val="51BDC5"/>
      </a:accent2>
      <a:accent3>
        <a:srgbClr val="909E42"/>
      </a:accent3>
      <a:accent4>
        <a:srgbClr val="495124"/>
      </a:accent4>
      <a:accent5>
        <a:srgbClr val="0086A1"/>
      </a:accent5>
      <a:accent6>
        <a:srgbClr val="015B97"/>
      </a:accent6>
      <a:hlink>
        <a:srgbClr val="015B97"/>
      </a:hlink>
      <a:folHlink>
        <a:srgbClr val="909E4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95000"/>
          </a:schemeClr>
        </a:solidFill>
        <a:ln w="6350" cap="sq" algn="ctr">
          <a:solidFill>
            <a:schemeClr val="bg1">
              <a:lumMod val="50000"/>
            </a:schemeClr>
          </a:solidFill>
          <a:miter lim="800000"/>
          <a:headEnd/>
          <a:tailEnd/>
        </a:ln>
        <a:effectLst/>
      </a:spPr>
      <a:bodyPr wrap="none" anchor="ctr"/>
      <a:lstStyle>
        <a:defPPr algn="ctr">
          <a:defRPr dirty="0" smtClean="0">
            <a:solidFill>
              <a:schemeClr val="tx1">
                <a:lumMod val="75000"/>
                <a:lumOff val="25000"/>
              </a:schemeClr>
            </a:solidFill>
            <a:latin typeface="Tahoma" pitchFamily="34" charset="0"/>
            <a:cs typeface="Tahoma" pitchFamily="34" charset="0"/>
          </a:defRPr>
        </a:defPPr>
      </a:lstStyle>
    </a:spDef>
    <a:lnDef>
      <a:spPr bwMode="auto">
        <a:solidFill>
          <a:schemeClr val="accent2"/>
        </a:solidFill>
        <a:ln w="6350" cap="sq" cmpd="sng" algn="ctr">
          <a:solidFill>
            <a:schemeClr val="tx1">
              <a:lumMod val="50000"/>
              <a:lumOff val="50000"/>
            </a:schemeClr>
          </a:solidFill>
          <a:prstDash val="solid"/>
          <a:round/>
          <a:headEnd type="oval" w="sm" len="sm"/>
          <a:tailEnd type="oval" w="sm" len="sm"/>
        </a:ln>
        <a:effectLst/>
      </a:spPr>
      <a:bodyPr/>
      <a:lstStyle/>
    </a:lnDef>
    <a:txDef>
      <a:spPr bwMode="auto">
        <a:noFill/>
        <a:ln w="12700" cap="sq" algn="ctr">
          <a:noFill/>
          <a:miter lim="800000"/>
          <a:headEnd/>
          <a:tailEnd/>
        </a:ln>
        <a:effectLst/>
      </a:spPr>
      <a:bodyPr wrap="square">
        <a:spAutoFit/>
      </a:bodyPr>
      <a:lstStyle>
        <a:defPPr>
          <a:defRPr sz="1600" dirty="0" smtClean="0">
            <a:solidFill>
              <a:schemeClr val="tx1">
                <a:lumMod val="75000"/>
                <a:lumOff val="25000"/>
              </a:schemeClr>
            </a:solidFill>
            <a:latin typeface="Tahoma" pitchFamily="34" charset="0"/>
            <a:cs typeface="Tahoma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9196 C&amp;J Executive Forum 2018 PowerPoint Template.pptx" id="{95C5F74F-D2CF-9847-A5E5-266D19D093BE}" vid="{6CDE1351-102C-3B44-B277-21E8660904B9}"/>
    </a:ext>
  </a:extLst>
</a:theme>
</file>

<file path=ppt/theme/theme5.xml><?xml version="1.0" encoding="utf-8"?>
<a:theme xmlns:a="http://schemas.openxmlformats.org/drawingml/2006/main" name="Connect 2019 - IMAGE CONTENT Slides">
  <a:themeElements>
    <a:clrScheme name="Connect 2019 2 1">
      <a:dk1>
        <a:srgbClr val="000000"/>
      </a:dk1>
      <a:lt1>
        <a:srgbClr val="FFFFFF"/>
      </a:lt1>
      <a:dk2>
        <a:srgbClr val="121941"/>
      </a:dk2>
      <a:lt2>
        <a:srgbClr val="EEECE1"/>
      </a:lt2>
      <a:accent1>
        <a:srgbClr val="4F81BD"/>
      </a:accent1>
      <a:accent2>
        <a:srgbClr val="51BDC5"/>
      </a:accent2>
      <a:accent3>
        <a:srgbClr val="909E42"/>
      </a:accent3>
      <a:accent4>
        <a:srgbClr val="495124"/>
      </a:accent4>
      <a:accent5>
        <a:srgbClr val="0086A1"/>
      </a:accent5>
      <a:accent6>
        <a:srgbClr val="015B97"/>
      </a:accent6>
      <a:hlink>
        <a:srgbClr val="015B97"/>
      </a:hlink>
      <a:folHlink>
        <a:srgbClr val="909E4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>
            <a:lumMod val="95000"/>
          </a:schemeClr>
        </a:solidFill>
        <a:ln w="6350" cap="sq" algn="ctr">
          <a:solidFill>
            <a:schemeClr val="bg1">
              <a:lumMod val="50000"/>
            </a:schemeClr>
          </a:solidFill>
          <a:miter lim="800000"/>
          <a:headEnd/>
          <a:tailEnd/>
        </a:ln>
        <a:effectLst/>
      </a:spPr>
      <a:bodyPr wrap="none" anchor="ctr"/>
      <a:lstStyle>
        <a:defPPr algn="ctr">
          <a:defRPr dirty="0" smtClean="0">
            <a:solidFill>
              <a:schemeClr val="tx1">
                <a:lumMod val="75000"/>
                <a:lumOff val="25000"/>
              </a:schemeClr>
            </a:solidFill>
            <a:latin typeface="Tahoma" pitchFamily="34" charset="0"/>
            <a:cs typeface="Tahoma" pitchFamily="34" charset="0"/>
          </a:defRPr>
        </a:defPPr>
      </a:lstStyle>
    </a:spDef>
    <a:lnDef>
      <a:spPr bwMode="auto">
        <a:solidFill>
          <a:schemeClr val="accent2"/>
        </a:solidFill>
        <a:ln w="6350" cap="sq" cmpd="sng" algn="ctr">
          <a:solidFill>
            <a:schemeClr val="tx1">
              <a:lumMod val="50000"/>
              <a:lumOff val="50000"/>
            </a:schemeClr>
          </a:solidFill>
          <a:prstDash val="solid"/>
          <a:round/>
          <a:headEnd type="oval" w="sm" len="sm"/>
          <a:tailEnd type="oval" w="sm" len="sm"/>
        </a:ln>
        <a:effectLst/>
      </a:spPr>
      <a:bodyPr/>
      <a:lstStyle/>
    </a:lnDef>
    <a:txDef>
      <a:spPr bwMode="auto">
        <a:noFill/>
        <a:ln w="12700" cap="sq" algn="ctr">
          <a:noFill/>
          <a:miter lim="800000"/>
          <a:headEnd/>
          <a:tailEnd/>
        </a:ln>
        <a:effectLst/>
      </a:spPr>
      <a:bodyPr wrap="square">
        <a:spAutoFit/>
      </a:bodyPr>
      <a:lstStyle>
        <a:defPPr>
          <a:defRPr sz="1600" dirty="0" smtClean="0">
            <a:solidFill>
              <a:schemeClr val="tx1">
                <a:lumMod val="75000"/>
                <a:lumOff val="25000"/>
              </a:schemeClr>
            </a:solidFill>
            <a:latin typeface="Tahoma" pitchFamily="34" charset="0"/>
            <a:cs typeface="Tahoma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9196 C&amp;J Executive Forum 2018 PowerPoint Template.pptx" id="{95C5F74F-D2CF-9847-A5E5-266D19D093BE}" vid="{6CDE1351-102C-3B44-B277-21E8660904B9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1DD2BCD07E1C4A804FEBFAD064D665" ma:contentTypeVersion="0" ma:contentTypeDescription="Create a new document." ma:contentTypeScope="" ma:versionID="a6a82881d3ce09f869cebe55ca00809b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F135BDD1-A6DD-463F-96E1-1D64E8A544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ED550EF-E6EA-4BC2-B3E7-4456B0EA4E08}">
  <ds:schemaRefs>
    <ds:schemaRef ds:uri="http://purl.org/dc/elements/1.1/"/>
    <ds:schemaRef ds:uri="http://purl.org/dc/terms/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ternal/2005/internalDocumentation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3735A1A-98F5-44B9-9A7F-D3A37BCA6C65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9196 C&amp;J Executive Forum 2018 PowerPoint Template</Template>
  <TotalTime>0</TotalTime>
  <Words>184</Words>
  <Application>Microsoft Office PowerPoint</Application>
  <PresentationFormat>On-screen Show (16:9)</PresentationFormat>
  <Paragraphs>37</Paragraphs>
  <Slides>8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Connect 2019 - TITLE Slides</vt:lpstr>
      <vt:lpstr>Connect 2019 - SECTION Slides</vt:lpstr>
      <vt:lpstr>Connect 2019 - BOKEH CONTENT Slides</vt:lpstr>
      <vt:lpstr>Connect 2019 - DATA CONTENT Slides</vt:lpstr>
      <vt:lpstr>Connect 2019 - IMAGE CONTENT Slides</vt:lpstr>
      <vt:lpstr>Explore Socrata APIs with Python</vt:lpstr>
      <vt:lpstr>Roger Sliva, City of Mesa, Data Engineer Chris Setzer, Data &amp; Insights Division, Data Analyst Ryan Hall, Data &amp; Insights Division, Educator Alicia Brown, Data &amp; Insights Division, Technical Solution Architect</vt:lpstr>
      <vt:lpstr>Use Cases</vt:lpstr>
      <vt:lpstr>The APIs</vt:lpstr>
      <vt:lpstr>Why Python?</vt:lpstr>
      <vt:lpstr>Hands On Labs!</vt:lpstr>
      <vt:lpstr>Thank You!</vt:lpstr>
      <vt:lpstr>Additional Resources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Wissing, Jody</dc:creator>
  <cp:lastModifiedBy>Brown, Alicia</cp:lastModifiedBy>
  <cp:revision>7</cp:revision>
  <cp:lastPrinted>2009-09-10T16:08:41Z</cp:lastPrinted>
  <dcterms:created xsi:type="dcterms:W3CDTF">2018-10-03T20:15:37Z</dcterms:created>
  <dcterms:modified xsi:type="dcterms:W3CDTF">2019-04-09T19:15:29Z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0x010100121DD2BCD07E1C4A804FEBFAD064D665</vt:lpwstr>
  </property>
</Properties>
</file>